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0875" y="775275"/>
            <a:ext cx="6589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Пьецух: писатель, который соединял юмор и размышление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память и повседневная жизнь в прозе Виктора Пьецуха.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позднего СССР и голос Пьецуха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вошёл в литературу в эпоху, когда особенно ценились правда жизни, городской быт и честный разговор о переменах в обществе.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Пьецух родился в 1946 году в Москве и большую часть жизни был связан именно с этим городом и его культурной средой.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обычные люди и бытовые эпизоды становятся способом показать характер человека, его слабости, память и связь с историей.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рассказы, повести, романы и эссе, свободно переходя от короткой смешной сцены к более широкому размышлению о жизни страны.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В.А. Пьецух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среда у Пьецуха — это дворы, коммунальные квартиры, транспорт, очереди и разговоры на улице. Через такие детали он передаёт ритм повседневной жизни.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биографии и прозе писателя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Москва помогает увидеть его внимательность к простым людям и умение замечать в обычном дне смешное, неловкое и по-настоящему человеческое.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только рост известности, но и постепенное усложнение тем: от наблюдений за бытом к историческим обобщениям.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Пьецуха развивалась последовательно: накопление опыта, признание, зрелость и позднее осмысление прожитой эпохи.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творческого пути В.А. Пьецуха
</a:t>
            </a:r>
            <a:endParaRPr lang="en-US" sz="231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сведениям о В.А. Пьецухе; периодизация по этапам жизни и творчества.
</a:t>
            </a:r>
            <a:endParaRPr lang="en-US" sz="8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34438"/>
            <a:ext cx="435600" cy="38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573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прозы Пьецуха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личная история часто связана с прошлым страны, а частный случай помогает почувствовать перемены целой эпохи.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обычный день, бытовые мелочи и привычные ситуации так, что в них становится заметен характер времени и людей.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любит показывать неловкие, комичные и даже абсурдные ситуации, не превращая героев в карикатуры и сохраняя к ним сочувствие.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Человеческие слабости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внимательно рассматривает страхи, привычки и противоречия обычных людей, не осуждая их, а стараясь понять.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ирония мягкая и наблюдательная. Она не высмеивает героев грубо, а помогает увидеть, как смешное, неловкое и важное в жизни часто соседствуют.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часто начинает с обычной бытовой сцены, а потом показывает в ней неожиданную смешную сторону. Так читатель улыбается, но одновременно замечает серьёзный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 главный художественный прием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в разных жанрах у Пьецуха соединяются быт, история и ирония.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небольшой форме Пьецух соединяет частный эпизод с более широкой мыслью о человеке и времени.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Пьецуха и их основные темы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жанровая характеристика по литературным сведениям о В.А. Пьецухе.
</a:t>
            </a:r>
            <a:endParaRPr lang="en-US" sz="8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Пьецуха: обычные люди в необычном освещении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 Пьецуха появляются служащие, соседи, горожане и случайные знакомые. Они попадают в простые, но неловкие ситуации, которые сразу раскрывают их характер.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живым, простым языком. Благодаря этому читатель легко узнаёт в них знакомых людей, а не далёких и условных персонажей.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идеализирует своих героев, но и не унижает их. Он показывает слабости и противоречия так, что персонажи остаются понятными и человечными.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его прозы: от бытовой детали к широкому смыслу.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текст у Пьецуха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писателя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пишет так, будто спокойно разговаривает с читателем: его фразы звучат естественно, а бытовые слова точно передают обстановку, характер и настроение сцены.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короткие, ясные предложения и умеет ставить рядом серьезное и смешное. Благодаря этому даже обычный эпизод у него приобретает скрытый смысл.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его прозе придают детали: предмет, жест, интонация или случайная реплика быстро создают живой образ города и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у Пьецуха всегда чувствуется авторский взгляд. Он не навязывает вывод, а мягко подводит к нему через иронию и наблюдательность.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Пьецуха улыбка редко бывает пустой: она помогает заметить человеческие слабости и неловкость повседневной жизни. В этом он продолжает русскую сатирическую традицию, где шутка становится способом говорить о серьезном.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как способ увидеть правду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часто строится не вокруг великих подвигов, а вокруг обычных разговоров, очередей, дворов и случайных встреч. Такая точка зрения напоминает, что важные черты эпохи видны именно в повседневности.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сцена вместо громких событий
</a:t>
            </a:r>
            <a:endParaRPr lang="en-US" sz="1302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сатиры Пьецуха важна интонация: он точно передает разговорный голос, привычные обороты и смешные оговорки. Поэтому его тексты легко представить как сцену, где слово сразу раскрывает характер героя.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слышит живую речь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и традиция русской сатиры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часто переплетаются в одном произведении, поэтому границы между ними у Пьецуха не всегда заметны.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городская повседневность и историческая память: именно они задают основу большинства его сюжетов и наблюдений.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встречаются у Пьецуха
</a:t>
            </a:r>
            <a:endParaRPr lang="en-US" sz="2253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произведений В.А. Пьецуха, составлено по материалам его прозы
</a:t>
            </a:r>
            <a:endParaRPr lang="en-US" sz="8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учит внимательно читать слова и интонации. У него важно не только что произошло, но и как это сказано, потому что именно в этом спрятан главный смысл.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тексты Пьецуха интересны школьникам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простым рассказом скрываются важные мысли о памяти, времени и характере человека. Это помогает обсуждать литературу не только как историю событий, но и как разговор о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сюжеты обычно понятны и близки: в них есть бытовые ситуации, смешные недоразумения и знакомые всем жизненные наблюдения, поэтому читать их легко и интересно.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в творчестве Пьецуха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у Пьецуха работает краткая и развернутая форма.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форма, тем сильнее у Пьецуха звучат исторические обобщения; в малых жанрах особенно заметны ирония и точность наблюдения.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жанровым особенностям прозы В.А. Пьецуха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Прозу Пьецуха можно читать как спокойный, умный разговор: он не торопится, замечает детали и помогает увидеть в обычной сцене более глубокий смысл.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город и разговор с читателем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книги удобно обсуждать в школе. В них есть юмор, узнаваемые жизненные ситуации и темы, которые связывают прошлое с настоящим.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легко узнаются по живой интонации и точным деталям, которые сразу создают атмосферу сцены.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стиля — бытовая точность и ирония; вместе они формируют ясный, запоминающийся авторский голос.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стиль Пьецуха узнаваемым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2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особенностям стиля В.А. Пьецуха, составлено по его произведениям
</a:t>
            </a:r>
            <a:endParaRPr lang="en-US" sz="8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произведениях Пьецуха бытовой эпизод превращается в размышление о времени и человеке.
</a:t>
            </a:r>
            <a:endParaRPr lang="en-US" sz="1157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сцены к большой теме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5430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4456" y="3118250"/>
            <a:ext cx="193950" cy="258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В.А. Пьецуха для современной литературы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Ироническая городская проза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помог укрепить прозу, в которой городская жизнь показана без украшений, но с вниманием к смешным и точным деталям, важным для понимания времени.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ценят за естественную речь персонажей и ясную интонацию автора. Это делает прозу доступной и при этом сохраняет ее художественную глубину.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Пьецуха читаются как свидетельство перемен в стране. В них повседневные сцены помогают увидеть, как менялась жизнь людей в конце XX века.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Серьезное через смешное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юмор не мешает размышлению, а помогает ему. Благодаря этому его книги сохраняют интерес и для молодых читателей, и для взрослых.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В.А. Пьецух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Пьецух показал, что о человеке и эпохе можно говорить просто, смешно и точно. Его проза учит замечать главное в обычной жизни и слышать скрытый смысл повседневных сцен.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2026-05-22T18:00:22Z</dcterms:created>
  <dcterms:modified xsi:type="dcterms:W3CDTF">2026-05-22T18:00:22Z</dcterms:modified>
</cp:coreProperties>
</file>