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100" y="2382108"/>
            <a:ext cx="3306000" cy="25569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05000" y="3284900"/>
            <a:ext cx="4415100" cy="13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 страхе, милосердии и нравственном выборе.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4005000" y="702675"/>
            <a:ext cx="4415100" cy="226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народная баллада «Стрельцы и крестьянин»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27750" y="1573800"/>
            <a:ext cx="26487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баллада: песня с напряжённым сюжетом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баллада рассказывает о необычном и часто трагическом событии. В ней важны краткость, диалог, повторы и резкие повороты действия, а сам текст долго жил в устной традиции.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462" y="1205475"/>
            <a:ext cx="420300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762" y="3080520"/>
            <a:ext cx="425700" cy="340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0962" y="1205475"/>
            <a:ext cx="420300" cy="420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основа сюжета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407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Стрельцы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служилые люди Московского государства XVI–XVII веков. Они охраняли порядок, участвовали в походах и в народном сознании воспринимались как вооружённая сила, представляющая власть и приказ.
</a:t>
            </a:r>
            <a:endParaRPr lang="en-US" sz="1271" dirty="0"/>
          </a:p>
        </p:txBody>
      </p:sp>
      <p:sp>
        <p:nvSpPr>
          <p:cNvPr id="9" name="Text 3"/>
          <p:cNvSpPr txBox="1"/>
          <p:nvPr/>
        </p:nvSpPr>
        <p:spPr>
          <a:xfrm>
            <a:off x="5407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противопоставления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стрельцов и крестьянина создаёт ясное социальное напряжение. Даже без подробного знания истории читатель сразу понимает: на одной стороне власть, на другой — простой человек.
</a:t>
            </a:r>
            <a:endParaRPr lang="en-US" sz="1291" dirty="0"/>
          </a:p>
        </p:txBody>
      </p:sp>
      <p:sp>
        <p:nvSpPr>
          <p:cNvPr id="10" name="Text 4"/>
          <p:cNvSpPr txBox="1"/>
          <p:nvPr/>
        </p:nvSpPr>
        <p:spPr>
          <a:xfrm>
            <a:off x="47782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Крестьянин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Крестьянин в народной традиции — труженик, который кормит землю и семью. Он показан как самый беззащитный участник конфликта, чья сила не в оружии, а в терпении и честности.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80" y="2607868"/>
            <a:ext cx="2523882" cy="19224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5" y="2607868"/>
            <a:ext cx="2523882" cy="19224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993" y="2607868"/>
            <a:ext cx="2523882" cy="192248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стрельца и крестьянина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Стрелец: сила и приказ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иллюстрации стрелец может быть изображён в кафтане, с оружием и строгим взглядом. Его образ связан с движением, командой и опасностью, поэтому он сразу задаёт тревожный тон сцены. Вокруг него уместны дорога, холодный воздух и ощущение давления.
</a:t>
            </a:r>
            <a:endParaRPr lang="en-US" sz="1078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двух миров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визуальный момент — напряжённая встреча людей из разных слоёв. Один приходит с властью и оружием, другой остаётся с трудом и правдой. Именно этот контраст делает сцену выразительной и помогает понять конфликт баллады.
</a:t>
            </a:r>
            <a:endParaRPr lang="en-US" sz="1078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Крестьянин: труд и дом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Крестьянин лучше всего раскрывается через поле, избу и простую повседневную одежду. Такой фон подчёркивает его связь с землёй, работой и мирной жизнью. На рисунке он выглядит не слабым, а внутренне стойким и собранным.
</a:t>
            </a:r>
            <a:endParaRPr lang="en-US" sz="107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425" y="2094046"/>
            <a:ext cx="4821300" cy="139675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87350" y="1518452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Баллада соединяет драму, историю и народную оценку событий.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87350" y="2978800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Баллада строится на сжатом, напряжённом действии и ясно выражает народное чувство справедливости.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жанра баллады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3578875" y="4230450"/>
            <a:ext cx="48213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баллада «Стрельцы и крестьянин»; жанровые признаки русской фольклорной баллады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3435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начинается с обычной встречи, но она быстро становится опасной. Появление стрельцов сразу меняет настроение и заставляет ждать ответа от крестьянина.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Сюжетная основа произведения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467925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напряжение растёт через короткие реплики и угрозу. Герой оказывается в положении, где от него требуют не силы, а выдержки и человеческого достоинства.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0150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Развязка воспринимается как народный суд над жестокостью. Важнее всего не внешний исход, а то, как поступок оценивается с точки зрения совести и милосердия.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разворачивается конфликт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балладе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9400" y="143195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Крестьянин воплощает труд и терпение: он связан с полем, домом и повседневной жизнью. Его образ близок простому человеку и вызывает сочувствие с первых строк.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517075"/>
            <a:ext cx="80799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крестьянина
</a:t>
            </a:r>
            <a:endParaRPr lang="en-US" sz="2800" dirty="0"/>
          </a:p>
        </p:txBody>
      </p:sp>
      <p:sp>
        <p:nvSpPr>
          <p:cNvPr id="7" name="Text 3"/>
          <p:cNvSpPr txBox="1"/>
          <p:nvPr/>
        </p:nvSpPr>
        <p:spPr>
          <a:xfrm>
            <a:off x="729400" y="259610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него нет оружия и власти, но есть внутренняя стойкость. Именно она помогает герою не потерять честь в трудной и опасной ситуации.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29400" y="3685527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народной балладе такой персонаж часто оказывается нравственно выше сильных. Его ценят не за положение, а за поведение, правду и умение оставаться человеком.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Баллада движется от обычной сцены к острому конфликту и трагическому завершению.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Сюжетный анализ народной баллады «Стрельцы и крестьянин»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динамика сюжета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Напряжение растёт скачками: это усиливает драму и делает финал особенно тяжёлым.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800" y="2858807"/>
            <a:ext cx="8756400" cy="2086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78175"/>
            <a:ext cx="3735600" cy="12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звучит текст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балладе часто встречаются повторы, короткие фразы и обращения. Они делают речь похожей на живой рассказ и помогают слушателю легко следить за развитием событий.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поэтические средства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860000" y="1278175"/>
            <a:ext cx="3735600" cy="12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 запоминается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Параллелизм, постоянные эпитеты и ритм сближают текст с песней. Благодаря этим средствам баллада долго сохранялась в памяти и передавалась устно от одного поколения к другому.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517075"/>
            <a:ext cx="8079900" cy="6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власти и справедливости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3435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Стрельцы в балладе изображены как носители силы и приказа, но народный взгляд не признаёт правоту только за оружием и властью.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7799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Справедливость определяется не званием и не страхом, а тем, как человек ведёт себя с беззащитным, умеет ли он проявить милосердие.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20088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Крестьянин оказывается нравственно важнее тех, кто сильнее физически: его спокойствие, терпение и честность вызывают сочувствие и уважение.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602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народная баллада учит: настоящая правда связана с совестью, а жестокость, даже поддержанная силой, не становится справедливой.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1825" y="2114483"/>
            <a:ext cx="4228200" cy="12249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образов стрельца и крестьянина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15635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через два противоположных образа раскрывается главный конфликт баллады.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40000" y="29274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Противопоставление строится не только по положению героев, но и по их нравственной силе. Баллада сочувствует тому, кто беззащитен, но остаётся достойным.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391825" y="4050900"/>
            <a:ext cx="42282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баллада «Стрельцы и крестьянин»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интонация баллады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40000" y="1582300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Повествование начинается просто и спокойно: короткие фразы быстро вводят героев и ситуацию, чтобы слушатель сразу понял, о чём пойдёт речь.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776300" y="2700000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Нарастание тревоги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обращения, повторы и резкие действия. Речь становится напряжённее, и обычная встреча превращается в опасный конфликт.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277525" y="1857275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Развязка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становится трагической: события завершаются быстро и жёстко, а короткая форма усиливает впечатление народного суда и сочувствия к слабому.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Баллада не просто рассказывает историю: она заставляет задуматься, как человек должен поступать, когда сталкивается с силой и угрозой.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Интерпретация по содержанию баллады «Стрельцы и крестьянин»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подчёркивает народная баллада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акценты связаны с нравственным выбором. Народная поэзия особенно ценит совесть, человечность и уважение к простому человеку.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историей России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40000" y="1573153"/>
            <a:ext cx="8079900" cy="6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XVI–XVII века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Стрельцы служат в Московском государстве: охраняют порядок, несут военную службу и становятся заметной частью городской и государственной жизни.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770900" y="2623475"/>
            <a:ext cx="7848900" cy="6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XVII — начало XVIII века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Петровские реформы меняют устройство армии и государства. Стрелецкое войско постепенно утрачивает прежнюю роль и исчезает как особое сословие.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1039300" y="3658950"/>
            <a:ext cx="7580700" cy="6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память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стрельца остаётся в песнях и балладах как знак старой Руси. Через него народ сохраняет память о прошлом и оценивает его по-своему.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" y="0"/>
            <a:ext cx="402840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4750" y="1971350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сюжет, ясные герои и один сильный конфликт делали балладу удобной для устного пересказа. Слушателю было легко следить за событиями и запоминать их последовательность.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594750" y="3227758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Повторы, ритм и простая речь помогали держать текст в памяти. Поэтому такие произведения могли долго жить в народе без книги, передаваясь от одного рассказчика к другому.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246075" y="517075"/>
            <a:ext cx="43737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баллада легко запоминалась
</a:t>
            </a:r>
            <a:endParaRPr lang="en-US" sz="28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анализировать балладу на уроке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увидеть тему, конфликт, героев и нравственный смысл текста.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приёмы делают речь живой и близкой к устному исполнению, поэтому баллада звучит как рассказ, который легко представить на слух.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текста баллады «Стрельцы и крестьянин»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выразительности в тексте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 повторы и диалог: именно они создают напряжение, ускоряют действие и помогают удержать внимание слушателя.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43325" y="1043525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Баллада относится к историко-социальным песням, где личная судьба героя связана с жизнью народа и отношениями между сильными и слабыми.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2329500" cy="3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произведения в фольклоре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743325" y="2343749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сохраняет народный взгляд на прошлое: важны не только события, но и то, как люди оценивают власть, жестокость и сострадание.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743325" y="3577624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занимает заметное место в фольклоре, потому что соединяет память о старой Руси с вечным разговором о достоинстве человека.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75" y="1329375"/>
            <a:ext cx="7522800" cy="8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Баллада учит видеть за историческим сюжетом нравственный выбор человека. Она напоминает, что сила без милосердия ничего не стоит, а достоинство и совесть остаются главной мерой правды.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смысл баллады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2026-05-22T12:37:19Z</dcterms:created>
  <dcterms:modified xsi:type="dcterms:W3CDTF">2026-05-22T12:37:19Z</dcterms:modified>
</cp:coreProperties>
</file>