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движение крови по сосудам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обеспечивает жизненно важный обмен веществ в организме, двигаясь по сосудам.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кровообращения для организма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 питательные вещества, обеспечивая работу органов и поддержание равновесия. Нарушения в кровообращении могут привести к серьёзным болезням, таким как инфаркт и инсульт.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кровеносных сосудов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— сосуды с толстыми стенками и высоким давлением, они несут кровь от сердца к органам и тканям.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имеют более тонкие стенки и клапаны, возвращая кровь обратно к сердцу и предотвращая её обратный ток.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мельчайшие сосуды, через тонкие стенки которых происходит обмен кислородом, питательными веществами и отходами между кровью и клетками.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артерий и их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характеризуются толстыми и упругими стенками, которые способны выдерживать высокое давление крови, исходящей из сердца.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артериям течёт обогащённая кислородом кровь, доставляющая её ко всем органам и тканям; самой крупной является аорта.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Вены: строение и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имеют тонкие стенки и оснащены клапанами, предотвращающими обратное движение крови при воздействии силы тяжести. Эти клапаны обеспечивают эффективный венозный возврат.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 венах содержит больше углекислого газа и движется от органов к сердцу, например, по верхней и нижней полым венам.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капилляры?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это самые мелкие кровеносные сосуды с одностенным слоем клеток. Они обеспечивают обмен кислорода и питательных веществ между кровью и тканями, проходя более 100 000 километров в организме.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 в обмене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стенки капилляров кислород и питательные вещества переходят в клетки, а углекислый газ и продукты обмена – обратно в кровь, обеспечивая нормальное функционирование тканей.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Капилляры: ключевые звенья в обмене веществ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кровообращения: малый и большой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начинается из правого желудочка, направляя кровь в лёгкие для насыщения кислородом, затем кровь возвращается в левое предсердие сердца.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начинается из левого желудочка, подавая кровь по аорте ко всем органам, а затем через вены кровь возвращается в правое предсердие.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крови по кругам кровообращения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через сердце и сосуды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сердца как насоса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четырёх камер — двух предсердий и двух желудочков, обеспечивающих ритмичное нагнетание крови по сосудам.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в сердце предотвращают обратный ток крови, поддерживая однонаправленное и эффективное кровообращение в организме.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Кровяное давление: показатели и значения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давление — сила давления крови на стенки сосудов. Нормальные значения у подростков составляют 110–120 мм рт. ст. для верхнего и 70–80 мм рт. ст. для нижнего показателей.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регулируется активностью сердца, упругостью сосудов и нервной системой, что обеспечивает стабильность кровотока при разных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кровотока в разных сосудах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скорости в капиллярах позволяет эффективно обмениваться веществами между кровью и тканями.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обеспечивают оптимальный обмен и возврат крови к сердцу без потерь давления.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2020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922950"/>
            <a:ext cx="4164900" cy="125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типов сосудов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структурных характеристик и функций артерий, вен и капилляров.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сосудов соответствуют их функциям: артерии — давление, вены — возврат, капилляры — обмен веществ.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анатомии, 2021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через стенки капилляров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состоят из одного слоя клеток, что облегчает переход кислорода и питательных веществ из крови в ткани.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среда вокруг капилляров способствует быстрому и эффективному обмену веществ между кровью и клетками.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обмен углекислого газа и продуктов обмена происходит за счёт диффузии с разной концентрацией веществ по обе стороны капилляра.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Венозные клапаны и их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Венозные клапаны позволяют крови двигаться только в одном направлении — к сердцу, предотвращая её обратный ток, особенно в ногах.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ослаблении клапанов развивается варикозное расширение вен, которое вызывает болезненность и заметное набухание сосудов на нижних конечностях.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насос и продвижение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скелетных мышц сжимают вены, помогая двигать кровь по ним обратно к сердцу. Этот процесс особенно активен при ходьбе и движениях.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долгого сидения для венозного оттока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отсутствие движения ослабляет мышечный насос и приток крови по венам. Это может вызвать отёки и усталость ног.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мышц в кровотоке по венам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593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 интенсивным кровоснабжением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 15 % сердечного выброса, поддерживает постоянный приток крови для жизнедеятельности независимо от нагрузки.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 снабжается кровью, обеспечивая непрерывную работу насоса организма для циркуляции крови.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Фильтруют кровь, удаляя шлаки и регулируя водно-солевой баланс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Кровоток при физических нагрузках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активности сердце увеличивает частоту и силу сокращений, что повышает кровоток и доставку кислорода к мышцам.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происходит временное снижение кровотока органов пищеварения, которое возвращается к норме после завершения нагрузки.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кровообращения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кровотока в мозге может привести к инсульту с тяжёлыми неврологическими последствиями.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 лечение заболеваний кровообращения повышает шансы на восстановление и предотвращение осложнений.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кровоснабжения тканей приводит к кислородному голоданию, вызывающему слабость и головокружение.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дефицит крови в сердце повышает риск инфаркта миокарда — серьёзного и опасного для жизни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Уильяма Гарвея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Гарвей доказал непрерывное движение крови по замкнутому кругу кровообращения, что стало основой современной кардиологии.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диагностические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УЗИ, МРТ и ЭКГ позволяют детально изучить работу сердца и сосудов, выявляя патологии на ранних стадиях.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кровотока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компьютерные модели, чтобы лучше понять механизмы кровообращения и разрабатывать новые методы лечения.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исследований: изучение кровообращения
</a:t>
            </a:r>
            <a:endParaRPr lang="en-US" sz="24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кровообращения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работы кровеносной системы помогает сохранять здоровье, предупреждать болезни и поддерживать активность организма на долгие годы.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2026-05-09T04:05:22Z</dcterms:created>
  <dcterms:modified xsi:type="dcterms:W3CDTF">2026-05-09T04:05:22Z</dcterms:modified>
</cp:coreProperties>
</file>