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XIX века
</a:t>
            </a:r>
            <a:endParaRPr lang="en-US" sz="30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Век, который перестроил искусство, город и человека.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Переломный век культуры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XIX века стала быстрее и разнообразнее: город, печать, школа и театр создали новую публику, а искусство стало острее откликаться на перемены эпохи.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три этапа культурных перемен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этапы показывают, как культура XIX века переходила от исторической идеи к массовому художественному опыту.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века культурные формы усложняются, а искусство становится более профессиональным и массовым.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Хронологическое деление культурных процессов XIX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публика: кто стал читателем и зрителем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231125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грамотности расширил круг читателей: книги, газеты и журналы стали доступнее, а школа постепенно сделала чтение частью повседневной жизни.
</a:t>
            </a:r>
            <a:endParaRPr lang="en-US" sz="1323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1628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места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лекции и музеи приучали к самостоятельному сравнению произведений, формируя у зрителей вкус, интерес и привычку обсуждать искусство.
</a:t>
            </a:r>
            <a:endParaRPr lang="en-US" sz="1323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94504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аудитория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 и салоны собирали разные слои общества в одном пространстве, где ценились мнение публики, актуальность тем и общественный отклик.
</a:t>
            </a:r>
            <a:endParaRPr lang="en-US" sz="1323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0262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ожидания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публика начала требовать от искусства узнаваемых героев, живых конфликтов и связи с реальной исторической жизнью.
</a:t>
            </a:r>
            <a:endParaRPr lang="en-US" sz="13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чувства к форме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художественных реакций на изменения XIX века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 XIX века: цели и настроение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 XIX века различались не только темами, но и тем, как они видели человека и его место в мире.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романтического пафоса культура движется к наблюдению и точности, а затем — к передаче впечатления.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художественных направлений XIX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Делакруа: история как борьба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романтической живописи историческое событие превращается в эмоциональный символ. Делакруа показывает революцию как движение народа к свободе, где каждый жест наполнен напряжением и надеждой.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Фридрих: пейзаж как чувство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Каспара Давида Фридриха природа перестает быть фоном и становится пространством внутренней тишины. Его пейзажи передают одиночество, ожидание и размышление о смысле человеческого пути.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Эстетика переживания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Романтики искали не точность детали, а сильное переживание. Поэтому их картины часто строятся на контрастах света, движения и масштаба, чтобы зритель ощутил драму момента.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романтизма: эмоция и свобода
</a:t>
            </a:r>
            <a:endParaRPr lang="en-US" sz="2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и скульптура реализма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468275" y="1456800"/>
            <a:ext cx="36096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Труд без украшения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отказался от приукрашивания действительности и обратился к людям труда. Курбе в «Дробильщиках камня» показал тяжелую работу без героизации, подчинив композицию правде повседневности.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275" y="2548195"/>
            <a:ext cx="36096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Крестьянский мир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Жан-Франсуа Милле сосредоточился на крестьянской теме и показал достоинство простого человека. В «Собирательницах колосьев» важны не эффект и сюжет, а ритм труда и суровая земная жизнь.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8275" y="3639601"/>
            <a:ext cx="36096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Живая пластика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Роден в скульптуре передал живое движение и напряженную психологию формы. Его фигуры выглядят не застылыми, а словно находящимися в процессе мысли, жеста и внутреннего усилия.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Импрессионизм: свет, мгновение, город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1211924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как главный сюжет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Импрессионисты писали не столько предметы, сколько то, как их меняет свет. Из-за этого один и тот же мотив у них выглядит иначе утром, днем и на закате.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65837" y="1211913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вместо сюжета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Клод Моне в «Впечатлении. Восход солнца» показал, что мимолетное впечатление может стать основой целого направления. Картина передает состояние момента, а не подробный рассказ.
</a:t>
            </a:r>
            <a:endParaRPr lang="en-US" sz="1182" dirty="0"/>
          </a:p>
        </p:txBody>
      </p:sp>
      <p:sp>
        <p:nvSpPr>
          <p:cNvPr id="12" name="Text 4"/>
          <p:cNvSpPr txBox="1"/>
          <p:nvPr/>
        </p:nvSpPr>
        <p:spPr>
          <a:xfrm>
            <a:off x="6061715" y="1211900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современность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Ренуар и Дега обращались к современной городской жизни: кафе, прогулкам, театру, балету и отдыху. Их картины передают ритм большого города и движение нового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XIX века стал главным жанром века, потому что именно он лучше всего показал жизнь общества во всех подробностях.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творчеству Бальзака, Диккенса, Теккерея и Толстого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автора задали образ европейского и русского романа XIX века.
</a:t>
            </a:r>
            <a:endParaRPr lang="en-US" sz="2098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Премьера 1879 года превратила семейный конфликт в общественную дискуссию о свободе личности и роли женщины в современном обществе.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Генрик Ибсен, «Кукольный дом»; история первой постановки, 1879 год.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1879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когда «Кукольный дом» сделал семейный конфликт общественной темой.
</a:t>
            </a:r>
            <a:endParaRPr lang="en-US" sz="2089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XIX века: от салона к концертному залу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5065300" y="1481552"/>
            <a:ext cx="3822787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Лирическое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Романтическая музыка вывела на первый план личное переживание и контрастные чувства. В песнях Шуберта особенно заметны лиричность, интимность и внимание к интонации живой речи.
</a:t>
            </a:r>
            <a:endParaRPr lang="en-US" sz="1123" dirty="0"/>
          </a:p>
        </p:txBody>
      </p:sp>
      <p:sp>
        <p:nvSpPr>
          <p:cNvPr id="11" name="Text 3"/>
          <p:cNvSpPr txBox="1"/>
          <p:nvPr/>
        </p:nvSpPr>
        <p:spPr>
          <a:xfrm>
            <a:off x="5065300" y="2642267"/>
            <a:ext cx="3822787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фортепиано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Фортепианные миниатюры Шопена сделали инструмент похожим на исповедальный голос. В них ценились гибкость ритма, тонкость оттенков и способность передавать настроение без внешней театральности.
</a:t>
            </a:r>
            <a:endParaRPr lang="en-US" sz="1123" dirty="0"/>
          </a:p>
        </p:txBody>
      </p:sp>
      <p:sp>
        <p:nvSpPr>
          <p:cNvPr id="12" name="Text 4"/>
          <p:cNvSpPr txBox="1"/>
          <p:nvPr/>
        </p:nvSpPr>
        <p:spPr>
          <a:xfrm>
            <a:off x="5065300" y="3802982"/>
            <a:ext cx="3822787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 драма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Вагнер расширил границы оперы, превратив её в музыкальную драму. Оркестр, вокал и сценическое действие у него образуют единое художественное целое, рассчитанное на большой зал.
</a:t>
            </a:r>
            <a:endParaRPr lang="en-US" sz="11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и публичный концерт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Публичное музицирование стало важной частью городской культуры: концертный зал объединил профессиональных исполнителей, композиторов и всё более широкую, подготовленную публику.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размах получила сценическая и оркестровая музыка: именно она лучше всего отвечала запросу массовой городской аудитории.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по истории музыки XIX века; для учебной визуализации используется условное сравнение.
</a:t>
            </a:r>
            <a:endParaRPr lang="en-US" sz="7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город XIX века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1211924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стили
</a:t>
            </a:r>
            <a:pPr algn="l" indent="0" marL="0">
              <a:lnSpc>
                <a:spcPct val="115000"/>
              </a:lnSpc>
              <a:buNone/>
            </a:pPr>
            <a:r>
              <a:rPr lang="en-US" sz="4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Неоготика опиралась на средневековые формы и ассоциировалась с исторической памятью, религиозностью и национальной традицией. Она особенно заметна в общественных зданиях и культовой архитектуре.
</a:t>
            </a:r>
            <a:endParaRPr lang="en-US" sz="1117" dirty="0"/>
          </a:p>
        </p:txBody>
      </p:sp>
      <p:sp>
        <p:nvSpPr>
          <p:cNvPr id="11" name="Text 3"/>
          <p:cNvSpPr txBox="1"/>
          <p:nvPr/>
        </p:nvSpPr>
        <p:spPr>
          <a:xfrm>
            <a:off x="3165837" y="1211913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форм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Эклектика свободно сочетала элементы разных эпох, приспосабливая их к новым функциям города. Такой подход позволял архитектуре отвечать на разнообразные запросы быстро растущего общества.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61715" y="1211900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техники
</a:t>
            </a:r>
            <a:pPr algn="l" indent="0" marL="0">
              <a:lnSpc>
                <a:spcPct val="115000"/>
              </a:lnSpc>
              <a:buNone/>
            </a:pPr>
            <a:r>
              <a:rPr lang="en-US" sz="4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 и металл изменили облик сооружений, подчёркивая технический прогресс. Кристалл-Пэлас на Всемирной выставке 1851 года стал символом новой промышленной эстетики и инженерной смелости.
</a:t>
            </a:r>
            <a:endParaRPr lang="en-US" sz="111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109" y="1608361"/>
            <a:ext cx="886500" cy="70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7151" y="2088061"/>
            <a:ext cx="765300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6665" y="1460927"/>
            <a:ext cx="765300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452" y="1942559"/>
            <a:ext cx="886500" cy="70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школа и популяризация знаний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для многих
</a:t>
            </a:r>
            <a:pPr algn="ctr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и гимназии сделали систематическое образование частью общественной нормы. Расширение учебных программ формировало интерес к истории, литературе, естественным наукам и гражданскому воспитанию.
</a:t>
            </a:r>
            <a:endParaRPr lang="en-US" sz="973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в городе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музеи и научные общества превращали знания в открытое пространство общения. Посетители могли не только видеть коллекции, но и участвовать в лекциях, обсуждениях и демонстрациях.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Популяризация знаний
</a:t>
            </a:r>
            <a:pPr algn="ctr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и популярные книги переводили сложные открытия на доступный язык. Благодаря этому научные идеи выходили за пределы узкого круга специалистов и становились частью повседневного чтения.
</a:t>
            </a:r>
            <a:endParaRPr lang="en-US" sz="987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Лекции и аудитория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лекции соединяли просвещение и зрелищность, делая науку культурным событием. Для горожан XIX века это был новый способ узнавать мир и вырабатывать современное мышление.
</a:t>
            </a:r>
            <a:endParaRPr lang="en-US" sz="99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культура XIX века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318602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мода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Фабричное производство сделало одежду доступнее и заметно изменило городской облик. Мода стала быстрее обновляться, а внешняя аккуратность всё чаще воспринималась как признак статуса и воспитания.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8352" y="1318579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 буржуазного дома стал более унифицированным и функциональным. Мебель, обои, посуда и декоративные предметы создавали представление о порядке, достатке и хорошем вкусе.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6750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детей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литература и школьные правила формировали новые модели поведения с раннего возраста. Ребёнка учили дисциплине, чтению, уважению к нормам и вниманию к авторитету взрослых.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5153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нормы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превратилась в главный центр повседневной культуры, где закреплялись язык общения, привычки и моральные ориентиры. Именно дома человек усваивал представления о приличиях и культурных различиях.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800" y="1212805"/>
            <a:ext cx="8612400" cy="1950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 Европа: общие черты и различия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Европа раньше пришла к массовой городской культуре, а в России литература дольше сохраняла связь с нравственными и историческими вопросами.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формы искусства были схожи, но российская традиция сильнее подчёркивала внутренний конфликт человека и ответственность перед обществом.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европейской и русской культуры XIX века.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Мини-проект: узнай стиль по признакам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Блиц-задание строится на последовательном определении темы, приёма и художественного примера.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XIX века: главные выводы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231125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 урбанизация изменили тему искусства: на первый план вышли город, труд, быт и новые социальные отношения, а не только герои и парадные сцены.
</a:t>
            </a:r>
            <a:endParaRPr lang="en-US" sz="1278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1628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стилей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направления XIX века отличались по задачам и языку: романтизм искал свободу, реализм — точность, импрессионизм — мгновенное впечатление, модерн — целостную среду.
</a:t>
            </a:r>
            <a:endParaRPr lang="en-US" sz="1115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94504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общество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Литература, театр, музыка и живопись стали теснее связаны с общественной жизнью. Произведения оценивали не только как красоту, но и как высказывание о времени.
</a:t>
            </a:r>
            <a:endParaRPr lang="en-US" sz="1307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0262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имена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дальнейшего чтения особенно важны Делакруа, Курбе, Моне, Диккенс, Толстой, Ибсен, Верди и Шопен — авторы, задавшие язык века перемен.
</a:t>
            </a:r>
            <a:endParaRPr lang="en-US" sz="132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Век, который сделал культуру современной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изменил культуру не только масштабом, но и смыслом: искусство стало говорить о человеке в обществе, а новые институты сделали культуру доступнее и разнообразнее.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2026-07-26T06:50:33Z</dcterms:created>
  <dcterms:modified xsi:type="dcterms:W3CDTF">2026-07-26T06:50:33Z</dcterms:modified>
</cp:coreProperties>
</file>