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Шапочка: сказка Шарля Перро
</a:t>
            </a:r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 красной шапочке идёт через лес к бабушке.
</a:t>
            </a:r>
            <a:endParaRPr lang="en-US" sz="4118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его знаменитые сказки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— французский писатель, который собрал и записал любимые сказки для детей. Его истории, включая «Золушку» и «Кота в сапогах», читают уже много веков.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появилась в книге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1697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записал и обработал сюжет для сборника «Сказки матушки Гусыни». В книге сказка стала короткой, ясной и очень назидательной.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девочке и волке давно существовала в устных рассказах. Люди пересказывали её задолго до того, как она была напечатана.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история быстро стала известной. Её начали читать детям как простую сказку, которая учит осторожности и внимательности.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рассказать сказку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и мама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волк и охотник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— добрая и любознательная девочка. Мама заботится о ней и отправляет с угощением к бабушке. Всё начинается очень спокойно. 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живёт в лесном домике, а волк кажется вежливым только с виду. Охотник появляется ближе к финалу и помогает понять, чем заканчивается опасная встреча.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шапочка красная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сразу выделяет героиню среди леса и делает её заметной. Такой яркий знак помогает легко представить девочку и не перепутать её с другими персонажами.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одежды становится частью имени сказки. Название «Красная Шапочка» звучит просто, красиво и запоминается почти с первого раза, как короткая считалочка.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деталь работает как символ героини. Стоит услышать название, и сразу вспоминаются корзинка, дорога через лес и маленькая девочка в красной шапочке.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поход к бабушке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мамы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просит Красную Шапочку отнести бабушке пирожки и масло. Девочка соглашается и отправляется в путь с добрым поручением.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опасный знакомый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девочка встречает волка. Он выглядит приветливо, но уже думает о хитрости и спешит использовать её доверчивость.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лес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идёт по лесной тропинке одна. Всё кажется обычным и коротким, но именно здесь её ждёт неожиданная встреча.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волк обманывает девочку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замысел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волк кажется спокойным, а на самом деле действует очень ловко. Его обман строится на доверии девочки и её неосторожности.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пути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предлагает идти разными дорогами, чтобы выиграть время. Сам волк выбирает короткий путь и быстро устремляется к домику бабушки.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спрашивает, куда идёт Красная Шапочка, и говорит очень учтиво. Но его слова только маскируют опасный замысел и желание обмануть девочку.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домик бабушки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живёт в маленьком доме посреди леса. Вокруг тихо, и кажется, что здесь очень уютно. Но спокойствие обманчиво: именно к этому домику волк приходит раньше Красной Шапочки, и лес вдруг выглядит совсем иначе.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деревьев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бабушки кажется тёплой и домашней, будто в ней всегда ждут с добром. Однако она стоит далеко от людей, и поэтому здесь особенно важно быть осторожным. Лесная тишина может скрывать опасность.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Тёплый, но уязвимый уголок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к бабушкиному дому выглядит простой и знакомой, но настроение быстро меняется. Сначала это милый уголок, а потом — место, где вот-вот случится тревожная встреча. В сказке даже уют может оказаться ненадёжным.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становится тревожным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волк у бабушки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подходит к двери и разговаривает с бабушкой так, будто он пришёл в гости. Он притворяется дружелюбным, а сам уже готов к обману.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Пробравшись в дом, волк расправляется с бабушкой и занимает её место. Он действует быстро, чтобы Красная Шапочка ничего не заподозрила.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волк надевает бабушкину одежду и ложится в постель. Теперь он ждёт девочку, стараясь выглядеть как можно более убедительно.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показывает, что ложь может быть очень опасной. В сказке именно из-за неё герой попадает в беду и не замечает угрозу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вопросы сказки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Красная Шапочка входит в комнату, ей кажется странным, что у бабушки такие большие уши. Девочка начинает внимательно смотреть и задавать вопросы.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замечает большие глаза и удивляется ещё сильнее. Эти слова в сказке звучат очень ярко и легко запоминаются читателям.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о зубах особенно страшный. Ответ волка показывает, что перед девочкой не бабушка, а опасный обманщик.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кровати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Подойдя к кровати, Красная Шапочка думает, что перед ней лежит любимая бабушка. Она ещё не замечает, что голос звучит странно и совсем не похож на знакомый.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важно быть внимательным даже в знакомом доме. Девочка задаёт вопросы, но слишком поздно понимает, что рядом с ней хитрый волк.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 Шарля Перро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версии Шарля Перро никто не приходит на помощь в последний момент, и сказка заканчивается печально, как серьёзное предупреждение для читателя.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Красная Шапочка оказываются без защиты, а волк добивается своего. Такой финал заставляет задуматься о последствиях доверчивости.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 не смягчает историю и не делает её весёлой. Он хочет, чтобы дети и взрослые запомнили опасность лжи и обмана.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концовка звучит строго и поучительно. Она напоминает: осторожность нужна всегда, особенно когда рядом незнакомый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сказки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доверять незнакомцам и не отвечать на их ласковые слова слишком легко. Вежливый тон не всегда означает добрые намерения.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нельзя самовольно сворачивать с дороги и уходить без разрешения взрослых. Даже короткий путь может стать опасным.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показывает, как важно слушать советы родителей, быть внимательным и не торопиться. Эти простые правила помогают избежать 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 образы, которые легко представить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узкой дорожке сразу видно маленькую девочку с яркой шапочкой и корзинкой в руках. Вокруг стоят деревья, а впереди тянется лесная тропинка. Такая сцена легко рисуется в воображении и сразу напоминает о начале сказки.
</a:t>
            </a:r>
            <a:endParaRPr lang="en-US" sz="704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дорога и красная шапочка
</a:t>
            </a:r>
            <a:endParaRPr lang="en-US" sz="984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домик стоит тихо и почти прячется среди леса. У него простая крыша, маленькие окна и спокойный вид, будто здесь живёт добрая старушка. Этот образ делает сказку уютной, а потом особенно заметной становится опасность.
</a:t>
            </a:r>
            <a:endParaRPr lang="en-US" sz="72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бабушки среди деревьев
</a:t>
            </a:r>
            <a:endParaRPr lang="en-US" sz="10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волк появляется в самый подходящий для него момент и ведёт себя как настоящий обманщик. Он выглядит не как страшный зверь из сказок, а как ловкий собеседник, поэтому сцена запоминается ещё сильнее.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у двери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в сказке Перро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 показывает, что опасность может скрываться не только в лесу, но и в человеке, который говорит ласково и ведёт себя слишком дружелюбно.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 ложь и не принимать красивые слова за правду. Внешняя вежливость не всегда означает честные намерения.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Печальный финал делает урок особенно сильным. Читатель понимает, что ошибка Красной Шапочки связана с доверчивостью и невнимательностью.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история полезна не только как сказка, но и как напоминание о разумной осторожности. Она помогает лучше понимать, кому можно доверять.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характеры у героев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добрая и открытая, но ей не хватает опыта. Она легко верит словам волка и не сразу замечает, что рядом опасность.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заботится о дочери и говорит чётко и строго, потому что хочет уберечь её от беды. Бабушка выглядит тихой и беззащитной, поэтому ей особенно нужна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умный, ловкий и обманчивый. Он умеет говорить вежливо, но использует это только ради своей хитрости, поэтому его образ вызывает тревогу.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книгах, картинках и мультфильмах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 легко узнаётся в любой книге или иллюстрации: красная шапочка, корзинка и лесная дорожка делают образ очень ярким. Даже маленькие читатели сразу понимают, кто перед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сказку часто рисуют, инсценируют и снимают по ней мультфильмы. У неё простой сюжет, который удобно пересказывать, а образы героев запоминаются почти с первого 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современного читателя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 детям: нельзя разговаривать с незнакомыми людьми как с друзьями. Вежливые слова не отменяют осторожности и внимательности.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лучше идти по знакомому пути и не менять планы без разрешения взрослых. Самовольность может привести к неприятностям.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родителей и не спешить принимать решения, когда рядом нет тех, кто может помочь. Так ребёнок чувствует себя спокойнее и безопаснее.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сказка объясняет правила безопасности простыми словами. Поэтому её легко понять и запомнить, как полезный совет на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1697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вышел знаменитый сборник, благодаря которому «Красная Шапочка» стала известной во многих странах.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Шарль Перро опубликовал «Сказки матушки Гусыни», где эта история заняла особое место.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Перро, «Сказки матушки Гусыни»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«Красная Шапочка» остаётся любимой сказкой, потому что в ней есть простая история, яркие герои и важный урок. Она учит осторожности, а читать её по-прежнему интересно.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помнят и сегодня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2026-05-24T06:42:20Z</dcterms:created>
  <dcterms:modified xsi:type="dcterms:W3CDTF">2026-05-24T06:42:20Z</dcterms:modified>
</cp:coreProperties>
</file>