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имён существительных по числам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существительные меняются от одного предмета к нескольким.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уже знаем, что число показывает количество предметов. Сегодня повторим знакомые формы, научимся уверенно образовывать множественное число и разберём случаи, где нужно помнить словарную норму.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Вспоминаем: что такое число существительного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 называет один предмет, лицо или явление: тетрадь, ученик, город. Оно помогает точно обозначить один конкретный объект.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440113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 показывает, что предметов два и больше: тетради, ученики, города. В речи эта форма встречается очень часто и делает описание более точным.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21450" y="2152460"/>
            <a:ext cx="2262505" cy="207489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изменении числа основа слова нередко остаётся общей, а изменяется окончание. Поэтому полезно сравнивать пары форм и замечать, какая часть слова меняется.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основные формы числа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460005"/>
            <a:ext cx="3848986" cy="1228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частые модели образования множественного числа в русском языке.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множественного числа зависит от строения слова: у одних существительных меняется только окончание, у других — и основа.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современного русского литературного языка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образуются формы множественного числа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на площадке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один мяч легко узнать сразу: он стоит отдельно и обозначает один предмет. Рядом несколько мячей показывают другую форму слова — мячи. Так значение числа видно и в изображении, и в подписи.
</a:t>
            </a:r>
            <a:endParaRPr lang="en-US" sz="1105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на столе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книга лежит на столе, а рядом уже стопка книг. Переход от книги к книгам помогает заметить, как форма слова меняется вместе с количеством предметов. Это особенно удобно для сравнения в учебном задании.
</a:t>
            </a:r>
            <a:endParaRPr lang="en-US" sz="1105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в букете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цветок воспринимается как отдельный предмет, а букет цветов — как группа. В подписи легко увидеть пару цветок — цветы. Такие примеры помогают связать значение числа с правильной формой слова в речи.
</a:t>
            </a:r>
            <a:endParaRPr lang="en-US" sz="1105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и несколько предметов: живые примеры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анализе формы слова в упражнении и тексте.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число существительного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846606"/>
            <a:ext cx="542225" cy="542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1477" y="1838326"/>
            <a:ext cx="488936" cy="558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0889" y="1900827"/>
            <a:ext cx="542227" cy="4337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846604"/>
            <a:ext cx="542227" cy="5422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множественного числа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-ы, -и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окончания часто слышны в форме именительного падежа: столы, книги, деревья. Они помогают быстро узнать множественное число, но подходят не для всех слов.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-а, -я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части существительных во множественном числе появляются формы окна, моря, поля. Выбор окончания связан со строением слова и традицией литературного языка.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падежи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встречаются окончания -ов, -ев, -ей, -ам, -ям, -ами, -ями, -ах, -ях. Они показывают не только число, но и падеж.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важнее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окончание не подходит всем словам. Чтобы не ошибиться, нужно учитывать род, основу и словарную норму, а не только звучание слова.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существительных множественное число образуется не только окончанием, но и изменением части основы. Поэтому такие формы нельзя вывести по одному общему правилу.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 запоминать пары друг — друзья, брат — братья, ребёнок — дети, человек — люди. Эти слова часто встречаются в устной и письменной речи.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и письме такие формы нужно проверять особенно внимательно, потому что ошибка заметна сразу и может исказить смысл высказывания.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запоминать их в словосочетаниях и коротких предложениях: мои друзья, старшие братья, маленькие дети, добрые люди.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изменением основы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основная масса слов в языке образует обе формы числа и используется наиболее свободно.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существительных подчиняется обычной модели, а особые группы требуют отдельного запоминания и словарной проверки.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 теме; условное распределение для наглядности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группы существительных встречаются чаще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382587"/>
            <a:ext cx="3603626" cy="43797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только единственного числа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861560" y="7198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существительные называют вещество, качество или состояние, поэтому форма множественного числа им не нужна: молоко, сахар, тишина, смелость. Они обозначают не отдельные предметы, а общее понятие.
</a:t>
            </a:r>
            <a:endParaRPr lang="en-US" sz="1229" dirty="0"/>
          </a:p>
        </p:txBody>
      </p:sp>
      <p:sp>
        <p:nvSpPr>
          <p:cNvPr id="9" name="Text 3"/>
          <p:cNvSpPr txBox="1"/>
          <p:nvPr/>
        </p:nvSpPr>
        <p:spPr>
          <a:xfrm>
            <a:off x="4861560" y="22057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часто относятся вещественные и отвлечённые слова. Их значение связано с массой, признаком или состоянием, поэтому привычная пара единственного и множественного числа у них не образуется.
</a:t>
            </a:r>
            <a:endParaRPr lang="en-US" sz="1369" dirty="0"/>
          </a:p>
        </p:txBody>
      </p:sp>
      <p:sp>
        <p:nvSpPr>
          <p:cNvPr id="10" name="Text 4"/>
          <p:cNvSpPr txBox="1"/>
          <p:nvPr/>
        </p:nvSpPr>
        <p:spPr>
          <a:xfrm>
            <a:off x="4861560" y="3691650"/>
            <a:ext cx="3677709" cy="9032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пытаться искусственно создавать множественное число у таких слов. В тексте лучше опираться на словарную норму и на смысл слова, а не на внешнее сходство с другими существительными.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674" y="1949757"/>
            <a:ext cx="435968" cy="4359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775" y="1993355"/>
            <a:ext cx="435964" cy="34877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50574" y="1973977"/>
            <a:ext cx="435968" cy="38752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слов только множественного числа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250279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 отрезки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относятся слова, обозначающие промежутки времени или повторяющиеся отрезки: сутки, каникулы. Они тоже используются только во множественном числе, хотя значение может быть и одним целым.
</a:t>
            </a:r>
            <a:endParaRPr lang="en-US" sz="1744" dirty="0"/>
          </a:p>
        </p:txBody>
      </p:sp>
      <p:sp>
        <p:nvSpPr>
          <p:cNvPr id="13" name="Text 3"/>
          <p:cNvSpPr txBox="1"/>
          <p:nvPr/>
        </p:nvSpPr>
        <p:spPr>
          <a:xfrm>
            <a:off x="358775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называют предметы, которые состоят из двух одинаковых частей или воспринимаются как единое целое: ножницы, очки, брюки. Поэтому форма единственного числа у них не употребляется.
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6141784" y="2526710"/>
            <a:ext cx="2643441" cy="19690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4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предметов
</a:t>
            </a:r>
            <a:pPr algn="l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множественная форма закрепилась за словами, которые называют не один предмет, а совокупность или набор: часы, ворота, деньги. Запомнить такие слова помогает словарь и постоянные примеры в речи.
</a:t>
            </a:r>
            <a:endParaRPr lang="en-US" sz="174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1341" y="2728778"/>
            <a:ext cx="3481320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слова, которые особенно важно правильно употреблять в единственном и множественном числе.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числа зависит не только от смысла, но и от словарной нормы. Особенно внимательно нужно запоминать слова с изменением основы и слова, имеющие только одну форму числа.
</a:t>
            </a:r>
            <a:endParaRPr lang="en-US" sz="1360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орфографический словарь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и необычные формы числа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1258" y="1572760"/>
            <a:ext cx="3873967" cy="31854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1877376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существительное стоит в единственном числе, рядом с ним обычно используются такие формы прилагательных и местоимений, которые тоже указывают на один предмет: одна красная книга, мой друг, эта тетрадь.
</a:t>
            </a:r>
            <a:endParaRPr lang="en-US" sz="1406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30495"/>
            <a:ext cx="3437864" cy="11145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множественном числе меняются и зависимые слова: две красные книги, мои друзья, эти тетради. Согласование помогает быстро понять количество предметов и делает предложение грамматически точным.
</a:t>
            </a:r>
            <a:endParaRPr lang="en-US" sz="1463" dirty="0"/>
          </a:p>
        </p:txBody>
      </p:sp>
      <p:sp>
        <p:nvSpPr>
          <p:cNvPr id="8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число влияет на другие слова в предложении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согласование существительного с прилагательными, местоимениями и глаголами в предложении.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соседние слова при изменении числа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403225" y="383650"/>
            <a:ext cx="3765600" cy="43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2–4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них существительное обычно ставится в родительном падеже единственного числа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4930775" y="3841187"/>
            <a:ext cx="3854450" cy="6380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школьной грамматики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930775" y="1188105"/>
            <a:ext cx="3854400" cy="19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диапазон помогает выбрать правильную форму в сочетаниях с числительными и избежать ошибок в устной и письменной речи.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удобно для запоминания: одна и та же модель работает не для всех слов одинаково, поэтому форму нужно проверять по сочетанию с числительным.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1, 2 и 5 формы различаются системно, но выбор окончания зависит от количества и грамматической нормы, а не только от значения слова.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«Имя существительное»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существительных после числительных 1, 2 и 5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6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подставлять первое попавшееся окончание: форма множественного числа выбирается по норме. Поэтому правильно говорить деревья, а не дереви, и книги, а не книгы.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514559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числительных особенно часто ошибаются в согласовании. Правильно: пять книг, две тетради, три окна. Ошибка в одной форме сразу делает всё словосочетание неправильным.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670341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Отдельная трудность — слова, которые употребляются только во множественном числе. У них нет обычной формы единственного числа, поэтому неверно говорить ножница или очеса.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26124" y="2377439"/>
            <a:ext cx="1959101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ошибок, полезно проверять слово в словаре и читать предложение целиком. Так легче заметить несоответствие между числом существительного и соседних слов.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изменении по числам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4336" y="1577373"/>
            <a:ext cx="3115094" cy="29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описание предметов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описании школьной жизни число помогает увидеть картину без лишних пояснений. Один ученик отвечает у доски, а несколько учеников работают в тетрадях.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309995" y="2377439"/>
            <a:ext cx="2262505" cy="21793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 речи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числа делают речь ясной и живой. Читатель сразу понимает, сколько предметов или людей имеется в виду, и легче представляет ситуацию.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числовые формы нужны в тексте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 помогает увидеть, какие задания выполняются уверенно, а где ученикам ещё нужна тренировка на примерах и в коротких упражнениях.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обычно удаётся определение числа, а больше всего затруднений вызывают особые формы и сочетания после числительных.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мини-проверка по теме урока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 по теме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существительных помогает точно выражать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выбор формы числа делает речь понятной, связывает существительное с другими словами и помогает избегать ошибок. Это важное правило для чтения, письма и устного общения.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2026-05-22T22:36:56Z</dcterms:created>
  <dcterms:modified xsi:type="dcterms:W3CDTF">2026-05-22T22:36:56Z</dcterms:modified>
</cp:coreProperties>
</file>