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 — столица искусств Эллады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красота стала частью жизни граждан.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Афины стали центром искусства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 над персами Афины укрепили могущество, накопили богатство и развили торговлю, ремёсла и флот. Демократия, городские праздники и участие граждан в жизни полиса сделали искусство заметной частью общественного быта и гордости афинян.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было рядом с афинянами каждый день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899425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статуи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Скульптуры богов и украшенные здания напоминали афинянам о религии, порядке и красоте. Искусство здесь не отделялось от веры, а поддерживало её в повседневной жизни.
</a:t>
            </a:r>
            <a:endParaRPr lang="en-US" sz="1094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268005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Вазы и росписи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Расписные вазы были не только красивыми вещами, но и привычными предметами быта. По ним можно было судить о вкусах горожан, их обрядах, спорте и героических сюжетах.
</a:t>
            </a:r>
            <a:endParaRPr lang="en-US" sz="1094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3460659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 праздниках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Торжества сопровождались музыкой, пением и состязаниями, поэтому искусство звучало и двигалось вместе с людьми. Для афинян оно было частью общего городского праздника, а не редким зрелищем.
</a:t>
            </a:r>
            <a:endParaRPr lang="en-US" sz="1094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4241251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образец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Афиняне стремились, чтобы их полис выглядел достойно и величественно. Красота воспринималась как признак гармонии, поэтому внешний облик города считался важным делом для всех граждан.
</a:t>
            </a:r>
            <a:endParaRPr lang="en-US" sz="1094" dirty="0"/>
          </a:p>
        </p:txBody>
      </p:sp>
      <p:sp>
        <p:nvSpPr>
          <p:cNvPr id="14" name="Text 6"/>
          <p:cNvSpPr txBox="1"/>
          <p:nvPr/>
        </p:nvSpPr>
        <p:spPr>
          <a:xfrm>
            <a:off x="280825" y="111880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улицах и площадях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Афин видели произведения искусства не в одном месте, а повсюду: в портиках, на площадях и у храмов. Городская среда сама превращалась в часть культурного опыта.
</a:t>
            </a:r>
            <a:endParaRPr lang="en-US" sz="10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Акрополь — священный холм Афин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026827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холме находились Парфенон, Эрехтейон и Пропилеи. Вместе они образовывали цельный ансамбль, который создавали в V веке до н. э., особенно в 447–406 годах до н. э.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3783658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Акрополь был не просто красивым местом, а центром культа. Здесь совершали обряды, приносили дары богам и показывали уважение Афине — покровительнице города.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5540471" y="1579421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мощи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афинян Акрополь олицетворял силу их полиса, его богатство и уверенность в себе. Чем величественнее были храмы, тем ярче город демонстрировал своё значение в Элладе.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7297300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Акрополь воспринимается как один из самых узнаваемых образов Древней Греции. Он напоминает, что искусство в Афинах служило и вере, и политической славе.
</a:t>
            </a:r>
            <a:endParaRPr lang="en-US" sz="1122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Акрополь возвышался над городом и был заметен издалека. Такое расположение подчёркивало его особый статус: это было место, связанное одновременно с защитой, памятью и почитанием богов.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виды афинского искусства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 Афинах особенно выделялись архитектура и театр, но другие искусства тоже были важны для повседневной жизни и праздников.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Афинская культура была разнообразной: крупные формы искусства опирались на более привычные и массовые занятия горожан.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по истории Древней Греции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 — главный храм Афины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84" y="1125950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покровительницы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 построили в честь Афины — богини, которую афиняне считали защитницей своего города. Поэтому храм стал не только святилищем, но и знаком благодарности и уважения.
</a:t>
            </a:r>
            <a:endParaRPr lang="en-US" sz="1146" dirty="0"/>
          </a:p>
        </p:txBody>
      </p:sp>
      <p:sp>
        <p:nvSpPr>
          <p:cNvPr id="12" name="Text 3"/>
          <p:cNvSpPr txBox="1"/>
          <p:nvPr/>
        </p:nvSpPr>
        <p:spPr>
          <a:xfrm>
            <a:off x="510984" y="1878316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архитектура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Здание возвели из светлого камня и украсили дорическими колоннами. Простые и ясные формы делали храм торжественным, а точные пропорции усиливали ощущение порядка и гармонии.
</a:t>
            </a:r>
            <a:endParaRPr lang="en-US" sz="1146" dirty="0"/>
          </a:p>
        </p:txBody>
      </p:sp>
      <p:sp>
        <p:nvSpPr>
          <p:cNvPr id="13" name="Text 4"/>
          <p:cNvSpPr txBox="1"/>
          <p:nvPr/>
        </p:nvSpPr>
        <p:spPr>
          <a:xfrm>
            <a:off x="510984" y="2630681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внутри храма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находилась большая статуя Афины, которая подчёркивала значение храма как главного религиозного центра. Посетители видели здесь величие богини и богатство города.
</a:t>
            </a:r>
            <a:endParaRPr lang="en-US" sz="1146" dirty="0"/>
          </a:p>
        </p:txBody>
      </p:sp>
      <p:sp>
        <p:nvSpPr>
          <p:cNvPr id="14" name="Text 5"/>
          <p:cNvSpPr txBox="1"/>
          <p:nvPr/>
        </p:nvSpPr>
        <p:spPr>
          <a:xfrm>
            <a:off x="510984" y="3383034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снаружи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Парфенон украшали скульптуры с мифологическими сценами и изображениями Панафиней. Таким образом храм рассказывал о вере афинян и о главном городском празднике.
</a:t>
            </a:r>
            <a:endParaRPr lang="en-US" sz="1146" dirty="0"/>
          </a:p>
        </p:txBody>
      </p:sp>
      <p:sp>
        <p:nvSpPr>
          <p:cNvPr id="15" name="Text 6"/>
          <p:cNvSpPr txBox="1"/>
          <p:nvPr/>
        </p:nvSpPr>
        <p:spPr>
          <a:xfrm>
            <a:off x="510984" y="4135407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строителей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 поражал точностью исполнения: каждая деталь была продумана так, чтобы здание выглядело одновременно красивым, устойчивым и достойным столицы искусства.
</a:t>
            </a:r>
            <a:endParaRPr lang="en-US" sz="11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31" y="1487300"/>
            <a:ext cx="200288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731" y="3236075"/>
            <a:ext cx="200287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Фидий и искусство скульптуры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мастер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Фидий был самым знаменитым афинским скульптором V века до н. э. Он руководил оформлением Акрополя и помог придать ему единый художественный облик.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Афинские скульпторы стремились показывать человека красивым, сильным и спокойным. Их герои выглядят уравновешенными, а движения передают уверенность и достоинство.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Афина Парфенос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его работ особенно прославилась статуя Афины Парфенос, выполненная из золота и слоновой кости. Она подчёркивала богатство города и высокий уровень мастерства.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 выразительность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скульптуре были важны точные пропорции, плавность движения и живое лицо. Благодаря этому статуи казались не только торжественными, но и очень естественными.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памятники Акрополя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сооружения Акрополя показывают, как в одном месте сочетались религия, парадность и архитектурное мастерство.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Акрополь был единым ансамблем: каждое здание имело свою функцию, но вместе они создавали цельный образ города.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Древней Греции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Диониса — место рождения греческой драмы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Трагедии и комедии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театре показывали трагедии и комедии, то есть серьёзные и смешные пьесы. Благодаря таким постановкам афиняне одновременно размышляли и отдыхали.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зрителей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театр вмещал огромное число людей, поэтому представление становилось событием для всего города. Люди приходили не только посмотреть спектакль, но и почувствовать себя частью общины.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 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Постановки были частью торжеств в честь Диониса. Здесь религиозный обряд, соперничество драматургов и художественное мастерство соединялись в одно большое городское действие.
</a:t>
            </a:r>
            <a:endParaRPr lang="en-US" sz="1302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подножия Акрополя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Диониса располагался рядом с Акрополем и был тесно связан с главными религиозными праздниками Афин. Именно здесь зрители впервые видели многие знаменитые пьесы.
</a:t>
            </a:r>
            <a:endParaRPr lang="en-US" sz="13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 театральный праздник в Афинах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праздничных состязаний в честь Диониса по материалам по истории Древней Греции.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драматурги Афин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Эсхил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одним из первых вывел на сцену серьёзные конфликты между человеком и неизбежной судьбой. В его трагедиях особенно заметны величие богов, закон и ответственность героя за свои поступки.
</a:t>
            </a:r>
            <a:endParaRPr lang="en-US" sz="1087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Софокл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Софокл показывал, как трудно сделать правильный выбор, когда сталкиваются долг, совесть и приказ. Его герои остаются сильными, но при этом по-человечески уязвимыми и близкими зрителю.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Еврипид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Еврипид изображал персонажей более живыми и сложными, чем раньше. Он обращал внимание на чувства, сомнения и бытовые переживания, поэтому его пьесы казались особенно правдивыми для слушателей.
</a:t>
            </a:r>
            <a:endParaRPr lang="en-US" sz="1093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трагедий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этих драматургов не только развлекали, но и заставляли размышлять о справедливости, мужестве, долге и законах полиса. Театр в Афинах был настоящей школой гражданина.
</a:t>
            </a:r>
            <a:endParaRPr lang="en-US" sz="11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Афины отличались от других греческих городов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культурная жизнь Афин была особенно разнообразной: здесь развивались и храмы, и театр, и ремёсла, и философия.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выделялись сразу по нескольким направлениям, поэтому воспринимались не просто как богатый полис, а как главный культурный центр Эллады.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по истории Древней Греции; сравнительная схема, составленная по материалам темы
</a:t>
            </a:r>
            <a:endParaRPr lang="en-US" sz="8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Афинские вазы как источник знаний о жизни людей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84" y="1125950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стиля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Афинские гончары создавали чёрнофигурные и краснофигурные вазы. Эти техники позволяли по-разному передавать одежду, движения людей и мифологические сюжеты, делая сосуды не только полезными, но и красивыми.
</a:t>
            </a:r>
            <a:endParaRPr lang="en-US" sz="1017" dirty="0"/>
          </a:p>
        </p:txBody>
      </p:sp>
      <p:sp>
        <p:nvSpPr>
          <p:cNvPr id="12" name="Text 3"/>
          <p:cNvSpPr txBox="1"/>
          <p:nvPr/>
        </p:nvSpPr>
        <p:spPr>
          <a:xfrm>
            <a:off x="510984" y="1878316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на сосудах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вазах изображали богов, героев, атлетов, воинов и сцены повседневной жизни. Такие рисунки помогали афинянам узнавать мифы и напоминали о праздниках, состязаниях и привычных занятиях горожан.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510984" y="2630681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вазописи историки узнают, как выглядели причёски, одежда, оружие и домашняя утварь. Иногда именно рисунок на сосуде сохраняет сведения, которых нет в письменных источниках.
</a:t>
            </a:r>
            <a:endParaRPr lang="en-US" sz="1146" dirty="0"/>
          </a:p>
        </p:txBody>
      </p:sp>
      <p:sp>
        <p:nvSpPr>
          <p:cNvPr id="14" name="Text 5"/>
          <p:cNvSpPr txBox="1"/>
          <p:nvPr/>
        </p:nvSpPr>
        <p:spPr>
          <a:xfrm>
            <a:off x="510984" y="3383034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известность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Афинская керамика была востребована далеко за пределами города и распространялась по всему Средиземноморью. Это показывает, что мастерство афинских ремесленников ценили в разных странах древнего мира.
</a:t>
            </a:r>
            <a:endParaRPr lang="en-US" sz="1017" dirty="0"/>
          </a:p>
        </p:txBody>
      </p:sp>
      <p:sp>
        <p:nvSpPr>
          <p:cNvPr id="15" name="Text 6"/>
          <p:cNvSpPr txBox="1"/>
          <p:nvPr/>
        </p:nvSpPr>
        <p:spPr>
          <a:xfrm>
            <a:off x="510984" y="4135407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в быту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Вазы использовали каждый день: для хранения масла, вина и воды, а также в обрядах и на пирах. Поэтому искусство Афин было тесно связано с обычной жизнью людей.
</a:t>
            </a:r>
            <a:endParaRPr lang="en-US" sz="11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Панафинеи — главный праздник Афин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готовится к празднику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Афин заранее украшали город и готовились к общему торжеству в честь богини Афины. Праздник объединял религиозный обряд, спортивные состязания и музыку.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Торжественное шествие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пышным было шествие к Акрополю. Афиняне несли дары богине и новый пеплос — красивую одежду, приготовленную для её статуи.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Состязания и выступления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Панафиней проходили спортивные соревнования, музыкальные выступления и другие испытания мастерства. Участие в них считалось большой честью для граждан.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Награждение победителей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Победители получали награды, в том числе амфоры с оливковым маслом. Этот дар напоминал о богатстве Афин и о значении праздника для всего полиса.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образование афинских мальчиков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с лирой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афинской школе мальчик учился держать лиру и извлекать из неё чистые звуки. Учитель требовал не только точности, но и спокойствия, ведь музыка воспитывала характер так же, как письмо и счёт. За игрой следили внимательно, потому что от неё зависело умение выступать на праздниках и в хоре.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 хоровое пение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заучивали стихи, слушали рассказы о героях и пели вместе с другими учениками. Такой урок помогал запоминать мифы, развивать слух и говорить красиво. На городских праздниках это умение превращалось в часть общего торжества, где каждый голос был нужен.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показывало афинское искусство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какие идеи афиняне выражали через храмы, статуи, театр и праздники.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Афинское искусство учило замечать порядок, сдержанность и красоту, а также связывало личные идеалы человека с жизнью всего города.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Древней Греции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афинское искусство стало образцом для других эпох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4782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Возрождения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эпоху Возрождения художники и учёные снова обратились к античности. Они изучали греческие памятники, чтобы понять, как создавать ясные, уравновешенные и красивые произведения.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46865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Афинское искусство ценили за чёткие линии, понятные пропорции и спокойную красоту. В нём не было лишней пышности, поэтому оно легко воспринималось людьми разных времён.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6894875" y="17679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жизнь идеалов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Статуи, храмы и театральные традиции Афин стали мерилом качества для мастеров многих стран. Именно поэтому их влияние заметно в искусстве и сегодня.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для Рима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восхищались афинскими храмами и статуями, поэтому копировали многие формы и сюжеты. Благодаря этому греческие художественные идеи сохранились и распространились в новом мире.
</a:t>
            </a:r>
            <a:endParaRPr lang="en-US" sz="13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Афин в современной культуре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древних афинян живут не только в памятниках, но и в том, как люди учатся, ставят спектакли и оформляют общественные здания.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сохранилось там, где важны форма, знание и публичная культура: в архитектуре, театре и образовании.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курса истории Древней Греции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Афинах расцвело так много искусств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5325" y="2322211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приносила Афинам средства для строительства храмов, создания статуй и проведения праздников. Город мог поддерживать мастеров и тратить деньги на культурные проекты, которые делали его ещё славнее.
</a:t>
            </a:r>
            <a:endParaRPr lang="en-US" sz="1005" dirty="0"/>
          </a:p>
        </p:txBody>
      </p:sp>
      <p:sp>
        <p:nvSpPr>
          <p:cNvPr id="12" name="Text 3"/>
          <p:cNvSpPr txBox="1"/>
          <p:nvPr/>
        </p:nvSpPr>
        <p:spPr>
          <a:xfrm>
            <a:off x="2006069" y="2322223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флот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мощь помогала Афинам защищать интересы полиса и развивать связи с другими землями. Через торговые пути в город приходили идеи, материалы и новые художественные влияния.
</a:t>
            </a:r>
            <a:endParaRPr lang="en-US" sz="1022" dirty="0"/>
          </a:p>
        </p:txBody>
      </p:sp>
      <p:sp>
        <p:nvSpPr>
          <p:cNvPr id="13" name="Text 4"/>
          <p:cNvSpPr txBox="1"/>
          <p:nvPr/>
        </p:nvSpPr>
        <p:spPr>
          <a:xfrm>
            <a:off x="3736814" y="2322223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ремёсел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Афинах работало много мастеров: гончаров, скульпторов, зодчих и художников. Их труд делал город красивым, а постоянное совершенствование мастерства повышало качество произведений.
</a:t>
            </a:r>
            <a:endParaRPr lang="en-US" sz="1022" dirty="0"/>
          </a:p>
        </p:txBody>
      </p:sp>
      <p:sp>
        <p:nvSpPr>
          <p:cNvPr id="14" name="Text 5"/>
          <p:cNvSpPr txBox="1"/>
          <p:nvPr/>
        </p:nvSpPr>
        <p:spPr>
          <a:xfrm>
            <a:off x="5467556" y="2322223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граждан полиса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Афиняне гордились своим городом и активно участвовали в его жизни. Демократия, соревнование и общие собрания создавали атмосферу, в которой искусство становилось делом всего общества.
</a:t>
            </a:r>
            <a:endParaRPr lang="en-US" sz="1022" dirty="0"/>
          </a:p>
        </p:txBody>
      </p:sp>
      <p:sp>
        <p:nvSpPr>
          <p:cNvPr id="15" name="Text 6"/>
          <p:cNvSpPr txBox="1"/>
          <p:nvPr/>
        </p:nvSpPr>
        <p:spPr>
          <a:xfrm>
            <a:off x="7198289" y="2322223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состязания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праздники давали художникам, поэтам и музыкантам возможность показывать свои работы перед большой аудиторией. Именно поэтому искусство в Афинах развивалось особенно быстро и ярко.
</a:t>
            </a:r>
            <a:endParaRPr lang="en-US" sz="101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 — вечная столица искусств Эллады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показали, как искусство может стать частью жизни целого города. Храмы, статуи, театр и праздники создали культурный образ Эллады, который восхищает людей и сегодня.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2026-06-02T03:03:45Z</dcterms:created>
  <dcterms:modified xsi:type="dcterms:W3CDTF">2026-06-02T03:03:45Z</dcterms:modified>
</cp:coreProperties>
</file>