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— фундамент современного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открытия формируют личный успех и развитие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образование и наука важны для мира?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передаёт знания и культуру, а наука объясняет природу и закономерности. Вместе они способствуют развитию новых технологий, профессий и социальному прогрессу.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школа: первые шаги в знаниях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четыре года обучения закладывают базу для чтения, письма и счёта. Здесь появляются первые интересы через кружки и олимпиады, стимулирующие развитие.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образование и колледжи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основного образования многие выбирают колледжи и техникумы, где получают навыки, востребованные на рынке труда, через практические занятия и стажировки.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обучение онлайн и офлайн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подростки могут развивать навыки благодаря курсам, тренингам, международным платформам и вебинарам, которые расширяют возможности саморазвития.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образования и пути постоянного обучения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639" y="632075"/>
            <a:ext cx="4453122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2022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мирового школьного образования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демонстрируют высокий уровень подготовки учеников и эффективные методы обучения.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 индивидуальным подходом и высоким уровнем подготовки обеспечивают рост поступления в высшие учебные заведения.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обязательного образования в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школьное образование длится 9 лет: с 1 по 9 класс, составляя основу общего образования в стране.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предметы для углублённого изучения — математика, физика, английский язык и обществознание.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около 1,2 миллиона выпускников завершают основное образование и сдают государственные экзамены.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науки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и египтяне создавали первые знания о природе и астрономии, заложив основы науки.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872113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в России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М. В. Ломоносова в развитие отечественной науки и влияние на государственные проекты.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2440263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современной науки с экспериментальным методом у Галилео Галилея и Фрэнсиса Бэкона.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527070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физики и химии, создание классических теорий и периодической таблицы элементов.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634400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Прорывы в квантовой физике, генетике, информационных технологиях и биотехнологии.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от наблюдения к открытию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законы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фундаментальную физическую теорию, описывающую движение тел и причины гравитации, оказавшую влияние на все последующие исследования.
</a:t>
            </a:r>
            <a:endParaRPr lang="en-US" sz="1024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— пионер радиоактивности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Открыла полоний и радий, значительно продвинулась в изучении радиоактивности, став первой женщиной, получившей Нобелевскую премию.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и периодическая таблица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Систематизировал химические элементы, предсказал свойства ещё не открытых веществ, что стало основой современной химии.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Королёв — отец космонавтики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Руководил запуском первого спутника и человека в космос, заложив фундамент для освоения космического пространства.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учёные и их открытия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 от качественного образования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значительно повышает возможности заработка и карьерного роста в разных сферах.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инвестиции в образование способствуют устойчивому экономическому развитию и личному благосостоянию.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как ключ к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цифровой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требует уверенного владения компьютером и интернетом. Эти навыки становятся обязательными уже в школьной программе.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и их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спрос на IT-специалистов, биоинженеров и аналитиков данных. Онлайн-образование открывает доступ к знаниям и профессиональному росту.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54146"/>
            <a:ext cx="4813500" cy="30013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России: структура и статистика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2023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по школам и обучающимся в России на 2023 год отражают масштаб и основные направления образовательной 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детей получают общее образование, при этом значительная часть выпускников 9 класса выбирает обучение в колледжах, отражая разнообразие образовательных путей.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 России: достижения и вклад в мировой прогресс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функционируют свыше 1000 научно-исследовательских институтов и более 400 университетов, активно проводящих исследования в различных областях науки.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институты и вузы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разработал периодическую таблицу элементов, ставшую фундаментом современной химии и инструментом для научных открытий.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Менделеева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 1957 году ознаменовал начало космической эры и повысил престиж советской науки.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учёные участвуют в значимых глобальных проектах, таких как Большой адронный коллайдер и Международная космическая станция, внося вклад в мировой прогресс.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образования и науки на экономику и инновации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образование способствует увеличению доходов и росту инноваций, стимулируя экономическую стабильность и развитие технологий.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более высокий уровень образования тесно связан с ростом ВВП и инновационной активности.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лаборатории МГУ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государственный университет развивает инновационные лаборатории по искусственному интеллекту, привлекая студентов к реальным научным проектам и исследованиям.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разработки МФТИ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Физико-технический институт готовит специалистов в фундаментальной физике, способствуя прорывным открытиям и технологическим внедрениям.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ученые и биотехнологии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российских вузов активно участвуют в разработке биотехнологий, применяемых для медицины и охраны окружающей среды, расширяя границы науки.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— центры интеграции образования и науки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дисциплины: их примеры и современное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науки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химия и биология формируют фундамент для инженерного дела и медицины. Математика и информатика развивают логическое мышление и технологии.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дисциплины, такие как нейронаука и экология, охватывают изучение мозга и природных систем, что актуально для решения глобальных проблем.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прорывы текущего века: главные открытия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бозона Хиггса в 2012 году подтвердило теоретические модели физики и углубило знания о строении Вселенной.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органов позволило заменить поврежденные ткани, открывая новые возможности в трансплантологии и медицине.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генома человека в 2003 году открыла путь к персонализированной медицине и глубокому пониманию наследственных заболеваний.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вакцин на основе РНК в 2020 году стала прорывом в борьбе с пандемиями, ускоряя создание эффективной защиты от вирусов.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технологических изменений на образование и социализацию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профессий стимулирует развитие социальных навыков и адаптацию общества к технологическому прогрессу.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технологии требуют постоянного переподготовки и системного образования для успешного применения в различных сферах.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транспорте и медицине повышают качество жизни, а образование помогает формировать компетенции для работы с ними.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и инновации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Сколково работают более 1500 стартапов, реализующих научные идеи и создающих продукты, которые меняют технологический ландшафт России и мира.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Сколково предлагает курсы и мастер-классы, мотивируя молодежь к изучению наук и развитию инженерных навыков на практике.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30039"/>
              </a:lnSpc>
              <a:buNone/>
            </a:pPr>
            <a:r>
              <a:rPr lang="en-US" sz="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активно взаимодействует с вузами и исследовательскими институтами по всему миру, способствуя обмену знаниями и опытом.
</a:t>
            </a:r>
            <a:endParaRPr lang="en-US" sz="1209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Сколково: где учёба и исследование объединены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внедряют дистанционное и инклюзивное обучение, улучшая возможности для уязвимых групп детей.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школ в сельской местности создаёт барьеры для детей, затрудняя равный доступ к знаниям.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приводят к массовым потерям учебных заведений и разрыву образовательных процессов в зонах боевых действий.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сложности часто лишают детей возможности получить образование, ограничивая их будущее развитие и карьеру.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вызовы: доступность образования и решения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— ключ к будущему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создают основу для личностного роста и социального прогресса, обеспечивая инновации, экономическое развитие и устойчивость общества в будущем.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2026-05-11T02:50:25Z</dcterms:created>
  <dcterms:modified xsi:type="dcterms:W3CDTF">2026-05-11T02:50:25Z</dcterms:modified>
</cp:coreProperties>
</file>