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беларускай мовы ў развіцці нацыянальнай культуры
</a:t>
            </a:r>
            <a:endParaRPr lang="en-US" sz="3003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Беларуская мова соединяет память народа, культуру и поколения.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истоков к живой традиции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истоков к живой традиции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Белорусский язык вырос на восточнославянской основе и развивался вместе с письменностью, устной традицией и книгопечатанием. Уже в XVI веке он звучал в документах и книгах Великого княжества Литовского.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Белорусская мова связывает человека с родной землёй, семейной историей и памятью предков. Через неё сохраняются слова, которые называют привычный мир, и это делает культуру узнаваемой.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языке отражаются названия предметов быта, растений, праздников, занятий и природных явлений. Такие слова помогают увидеть, как жили люди и что было важным в повседневной жизни.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язык звучит в семье, школе и книгах, он поддерживает чувство принадлежности к своему народу. Так национальная культура остаётся живой и отличается от других культур.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как признак национальной идентичности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и устная традиция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833650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мудрость в слове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Пословицы, загадки и скороговорки делают белорусский язык образным и точным. В них коротко и ясно выражены наблюдения людей о труде, характере и жизненных правилах.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364127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память о быте и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и песни показывают, как крестьяне понимали семью, добро, природу и работу. Через фольклор язык сохраняет не только слова, но и опыт многих поколений.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2470" y="1221275"/>
            <a:ext cx="4259060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вехи показывают, как письменность усиливала роль языка в культуре и образовании.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развития белорусской письменности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каждым этапом язык становился заметнее в книге, школе и общественной жизни.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истории белорусской культуры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Франциск Скорина и начало книжной традиции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1517, Прага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Франциск Скорина напечатал первые книги Библии на старобелорусском языке. Это сделало родное слово частью европейской книжной культуры.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9102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1522, Вильна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продолжил издательскую работу и расширил круг читателей. Его книги укрепили престиж письменного белорусского слова.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1205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Скорины показала, что язык может быть языком науки, веры и просвещения. Так началась новая традиция книжности.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 культурные формы речи помогают языку быть услышанным в повседневной жизни.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белорусский язык проявляется сильнее всего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 фольклор сохраняют глубину языка, а школа и медиа поддерживают его современное присутствие.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учебным материалам и культурной практике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Янки Купалы и Якуба Коласа показали, что белорусский язык может передавать красоту природы, силу труда и любовь к родной земле.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Василя Быкова язык помогает говорить о чести, ответственности и испытаниях времени. Читатель видит, как слово может быть точным и глубоким.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Максима Богдановича и Рыгора Барадуліна раскрывает тонкие чувства, память и внутренний выбор человека, делая язык особенно выразительным.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Белорусская литература как культурный код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учит замечать, что язык не только сообщает информацию, но и создаёт образы, настроение и культурную память.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в музыке и сценическом искусстве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в музыке и сценическом искусстве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Белорусский язык звучит в народных песнях, современных композициях и театральных постановках. В этих жанрах особенно заметны интонация, ритм и эмоциональная сила живой речи.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Театр, хор и радиоспектакль помогают сохранить диалоги, юмор и характерные выражения. Благодаря этому язык становится ближе и понятнее для слушателя и зрителя.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белорусского языка помогает лучше понимать литературу, историю и традиции страны. Через уроки школьники видят, как слова связаны с жизнью народа.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в школе и передаче знаний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Занятия развивают словарный запас, грамотность и умение ясно выражать мысли. Это полезно не только на уроках, но и в повседневном общении.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восьмиклассников язык становится мостом между учебным предметом и реальной жизнью общества. Он учит уважать культурное наследие и ценить собственную речь.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язык сохраняет культуру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язык проходит через повседневные и культурные формы и закрепляет память народа.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1700" y="1964248"/>
            <a:ext cx="292200" cy="233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9063" y="1926628"/>
            <a:ext cx="270375" cy="309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59100" y="1951261"/>
            <a:ext cx="292200" cy="25973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Пословицы, диалекты и местная память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566428"/>
            <a:ext cx="27219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мудрость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 устойчивые выражения передают опыт многих поколений в короткой и точной форме. Они учат наблюдательности, трудолюбию и уважению к людям, а также помогают лучше понять характер белорусской речи.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11645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родного края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Диалектные слова называют местные природные явления, предметы быта и занятия жителей. Благодаря им сохраняются особенности отдельных районов Беларуси и память о повседневной жизни прошлых поколений.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5740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связь с людьми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и выражения делают речь более близкой и выразительной. Они показывают, как язык связан с домом, соседями, традициями и вежливым общением в конкретной местности.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481060"/>
            <a:ext cx="5163300" cy="2460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язык используется чаще всего и какую культурную роль выполняет каждая сфера.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Белорусский язык в разных сферах культуры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сферах язык не только сохраняет культурное наследие, но и помогает ему развиваться в новых формах общения.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истории белорусской культуры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белорусская книга и медиа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белорусская книга и медиа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1833650"/>
            <a:ext cx="27645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издательства выпускают детские книги, учебные пособия и художественные тексты на белорусском языке. Электронные словари и образовательные проекты делают чтение и поиск слов удобнее для школьников.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64129"/>
            <a:ext cx="27645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звучит в новостях, блогах, подкастах и аудиокнигах, поэтому его можно встретить в привычной цифровой среде. Такие форматы помогают подросткам воспринимать белорусскую мову как часть повседневной жизни.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на графике показывает, что язык лучше сохраняется там, где он звучит регулярно и дома, и в учебной среде.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Поколения и языковая передача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ребёнок слышит и использует язык, тем устойчивее его роль в повседневной жизни и тем крепче связь поколений.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 теме урока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450650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язык слышат редко, дети хуже запоминают слова и выражения. Тогда речь становится беднее, а точность мыслей и чувств передавать труднее.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язык нуждается в поддержке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303883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начинается с чтения книг, изучения родной литературы и обсуждения текстов в классе. Эти занятия расширяют словарь и помогают увидеть красоту языка.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157115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Семейное общение, школьные проекты и уважение к двуязычию делают язык естественной частью жизни. Тогда он не остаётся только учебным предметом.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270000" y="4010349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язык используется в обществе, он сохраняет связь между поколениями и поддерживает культурную среду. Без живого употребления традиции ослабевают быстрее.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белорусских текстов, участие в конкурсах чтецов и небольшие разговорные упражнения помогают почувствовать звучание языка. Это простой способ развивать интерес к культуре.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000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выставки, презентации и творческие проекты на белорусском языке позволяют показать свои знания другим. Так язык становится личным опытом, а не только темой урока.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19425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Мини-исследования о словах родного края, местных топонимах и пословицах учат замечать связь языка с историей своей местности. Такие задания делают обучение более живым.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участие школьников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слова к культуре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отдельное слово через разные формы речи и искусства становится частью культурной памяти.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словари и образовательные платформы помогают быстро находить нужные слова, повторять правила и читать тексты. Это делает язык удобным для школьной учёбы и самостоятельной работы.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социальных сетях, мобильных приложениях и на сайтах белорусская мова становится видимой для подростков каждый день. Чем привычнее эти форматы, тем легче язык входит в обычное общение.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Аудиокниги, подкасты и цифровые учебные материалы соединяют чтение, слух и интерес к новому. Благодаря этому язык остаётся не только сохранённым, но и современным.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Белорусский язык в цифровую эпоху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который живёт в людях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Белорусская мова сохраняет память народа, объединяет поколения и делает культуру узнаваемой. Её будущее зависит от того, насколько активно мы говорим, читаем и создаём на ней каждый день.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2026-05-21T14:52:10Z</dcterms:created>
  <dcterms:modified xsi:type="dcterms:W3CDTF">2026-05-21T14:52:10Z</dcterms:modified>
</cp:coreProperties>
</file>