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традиционного общества к обществу индустриальному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машины, фабрики и транспорт изменили хозяйство и повседневную жизнь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общества: два разных мира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общество держалось на земле, обычаях и ручном труде, а индустриальное — на фабриках, машинах и городах. Переход между ними изменил работу, быт, образование и состав населения.
</a:t>
            </a:r>
            <a:endParaRPr lang="en-US" sz="985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традиционного общества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ремесло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хозяйства составляли земледелие и ремесло. Большинство вещей производили вручную, а жизнь людей зависела от урожая, погоды и местных ресурсов.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было разделено на сословия, а положение человека во многом определялось происхождением. Традиции, религия и общинные нормы сильно влияли на повседневную жизнь.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ритм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происходили постепенно, часто в течение поколений. Новые знания и навыки обычно передавались в семье, в мастерской или внутри общины.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зависимость от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опиралось на силу людей и животных, поэтому плохо справлялось с неурожаями и сезонными трудностями. Это ограничивало рост экономики и городов.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Великобритания стала первой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были значительные запасы угля и железной руды, а это дало топливо и сырьё для новых машин, заводов и металлургии.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капитал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морская торговля и колониальные связи приносили прибыль. Накопленные средства можно было вкладывать в фабрики, дороги и оборудование.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Огораживания лишили многих крестьян общинной земли. Часть сельских жителей вынужденно искала заработок и становилась наёмными рабочими.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 для 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каналы и торговые пути помогали быстрее доставлять сырьё и товары. Это поддерживало рост ранних промышленных районов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в XVIII–XIX веках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 схеме условные, но хорошо передают общий ход перемен: сначала ускорение в текстильной отрасли, затем заметный рост паровой энергетики и металлургии.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1760-х годов рост становится устойчивым и быстрее всего идёт там, где машины заменяют ручной труд.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всеобщей истории; схема роста по этапам индустриализации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331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изобретения индустриальной эпохи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Прядильная машина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ускорила обработку хлопка и шерсти, позволив выпускать больше нитей за меньшее время. Это сделало текстильное производство одним из первых механизмизированных отраслей.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Механический ткацкий станок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станок резко увеличил скорость ткачества и сократил долю ручного труда. Фабрики получили возможность производить ткани в больших объёмах и с меньшими затратами.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Усовершенствования Джеймса Уатта повысили её эффективность и сделали удобной для фабрик, шахт и мастерских. Машины стали работать менее зависимо от рек и ветра.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пароходы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транспорта ускорили перевозку угля, металла, хлопка и готовых товаров. Люди и грузы стали перемещаться быстрее, а рынки — заметно шире.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происходил переход к индустриальному обществу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изменений в хозяйстве и обществе в ходе промышленного переворота.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сельском хозяйстве и деревне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Улучшенные агротехнические приёмы повышали урожайность и помогали получать больше продукции с той же земли.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Огораживания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Общинные земли сокращались, а многие крестьяне теряли прежние способы ведения хозяйства и привычный уклад жизни.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сельских жителей уходила на фабрики и шахты, где можно было найти денежный заработок, пусть и в тяжёлых условиях.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роли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постепенно переставала быть главным центром экономики, а её жители всё чаще зависели от городского рынка и промышленности.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традиционного и индустриального общества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различия между двумя типами общества по ключевым признакам развития.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индустриальному обществу изменил не только производство, но и расселение людей, характер труда и скорость перемен.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всеобщей истории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фабричных центров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Манчестер: город дымных труб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 быстро вырос вокруг текстильных фабрик и стал одним из самых известных промышленных городов Англии. Над кварталами поднимались дымные трубы, рядом появлялись рабочие дома и склады. Железная дорога связала заводы с портами и рынками.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Бирмингем и Ливерпуль: узлы новой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Бирмингем славился мастерскими и заводами, а Ливерпуль — портом, через который шли сырьё и готовые товары. Оба города стали важными центрами промышленной эпохи. Их улицы заполняли рабочие, повозки и паровые поезда.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индустриального общества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быстро росли новые профессии, а статус человека всё чаще определяли не происхождение, а образование, специальность и доход.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стало менее сословным и более мобильным: усилились рабочие и предприниматели, а доля сельского населения сократилась.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курсу всеобщей истории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продолжительность труда быстро истощала людей и делала особенно заметной необходимость законов о защите работников.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всеобщей истории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12–14 часов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 длиться рабочий день на фабриках и в шахтах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защиты детей в промышленную эпоху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массово трудились на фабриках и в шахтах, выполняя тяжёлую и опасную работу почти без охраны здоровья.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2095" y="16616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ограничения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стали сокращать детский рабочий день, запрещать самые тяжёлые виды труда и вводить фабричные проверки.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31433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Фабричные инспекции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контроля на предприятиях стало важным шагом к более строгим правилам труда и защите несовершеннолетних работников.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перевозок на лошадях к железным дорогам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новые виды транспорта последовательно ускоряли связь между городами и рынками.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образование и наука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грамотные кадры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Фабрики, конторы и мастерские требовали людей, умеющих читать, считать и работать с техникой. Поэтому ценность образования заметно выросла, а обучение стало важной частью подготовки к профессии.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школ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промышленных районах открывалось больше школ, а учебные программы постепенно становились практичнее. Дети получали знания, которые помогали им включаться в новую экономику.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Химия, физика и техника всё чаще работали на нужды заводов и транспорта. Научные открытия превращались в машины, материалы и средства связи, полезные в повседневной жизни.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журналы и новые учебники распространяли новости, знания и полезные советы быстрее, чем раньше. Это помогало людям быть в курсе событий и учиться самостоятельно.
</a:t>
            </a:r>
            <a:endParaRPr lang="en-US" sz="10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 энергии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энергии позволили размещать фабрики не только у рек и мельниц, но и рядом с шахтами, железными дорогами и рынками сбыта.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углю, пару и электричеству сделал производство мощнее, устойчивее и меньше зависимым от природных условий.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курсу всеобщей истории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006" y="3230225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2156" y="1478850"/>
            <a:ext cx="230737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2156" y="3230225"/>
            <a:ext cx="230737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индустриального общества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товаров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выпускали намного больше изделий, чем ремесленные мастерские. Благодаря этому многие вещи становились дешевле и доступнее для широких слоёв населения.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школ и печати помогало людям получать знания, нужные для новых профессий. Грамотность становилась важным условием успеха в промышленном обществе.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связь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пароходы ускорили перевозки сырья, продуктов и людей. Города и рынки стали связаны гораздо теснее, чем в прежнюю эпоху.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инженеры, техники, служащие и специалисты разных уровней. Человек всё чаще мог улучшить своё положение благодаря учёбе, труду и квалификации.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противоречия индустриализации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Перенаселённые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приток людей в промышленные центры привёл к нехватке жилья, тесноте и ухудшению санитарных условий. Город рос быстрее, чем успевала развиваться его инфраструктура.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Владельцы предприятий и наёмные рабочие жили по-разному, а разрыв в достатке становился всё заметнее. Это усиливало социальную напряжённость и недовольство.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Вытеснение ремесленников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производили товары быстрее и дешевле, поэтому мелкие мастера и домашние производители теряли работу и привычные рынки сбыта. Многие были вынуждены менять занятие.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Протесты и 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 труда и жизни вызывали забастовки, выступления и требования перемен. Постепенно общество приходило к мысли о необходимости законов и защиты работников.
</a:t>
            </a:r>
            <a:endParaRPr lang="en-US" sz="101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000" y="1157375"/>
            <a:ext cx="70720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последствия промышленного переворота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промышленный переворот изменил разные стороны жизни общества.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 перестроил экономику и общество одновременно: ускорил производство, усилил города и создал новые социальные группы.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всеобщей истории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переход изменил мир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индустриальному обществу ускорил производство, изменил города и труд, а также создал новые профессии и проблемы. Именно он стал основой современного мира.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2026-06-02T08:30:35Z</dcterms:created>
  <dcterms:modified xsi:type="dcterms:W3CDTF">2026-06-02T08:30:35Z</dcterms:modified>
</cp:coreProperties>
</file>