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обзор и ключевые мотивы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конфликт 1914–1918 годов, изменивший ход мировой истории.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характеризуется ростом национализма, колониальной конкуренцией и милитаризмом. Два главных блока — Антанта и Тройственный союз — усиливали противостояние, подготовив почву для масштабного конфликта.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напряжённость накануне войны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две мощные коалиции — Антанта (Россия, Франция, Великобритания) и Тройственный союз (Германия, Австро-Венгрия, Италия) — занимали противоположные позиции, укрепляя взаимное недоверие.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кризисы и напряжённость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конфликты и морские гонки лишь обостряли ситуацию, подталкивая страны к эскалации вооружённого противостояния и возможной войне.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альянсов и усиление конфликтов
</a:t>
            </a:r>
            <a:endParaRPr lang="en-US" sz="4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войне: последовательность объявлений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конфликта в июле-августе 1914 года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00520" y="2024325"/>
            <a:ext cx="5107760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театры Первой мировой войны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стал сценой затяжных окопных боёв, особенно в районах Вердена, Марны и Соммы, где противники годами вели изнурительную борьбу без значительных территориальных изменений.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фронт: позиционные бои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военные действия отличались более подвижным характером, включая крупные сражения в Польше, Галиции и Прибалтике, где соперничали российские и центральные силы.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масштабные операции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европейская война приобрела всемирный размах, затронув колонии и территории Ближнего Востока, Африки и Тихого океана благодаря участию колониальных держав.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конфликта
</a:t>
            </a:r>
            <a:endParaRPr lang="en-US" sz="26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военные отчёты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основных событий 1914–1918 гг.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отмечен важными военными операциями и политическими изменениями, что отражает динамичное развитие конфликта.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значимых событий в 1916–1917 годах свидетельствует о максимальной интенсивности войны и её глобальном воздействии.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15172"/>
            <a:ext cx="9042900" cy="36570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документы и исторические исследования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коалиций в период войны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стран, входивших в основные альянсы и их изменения в ходе конфликта.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альянсов изменялся, отражая расширение конфликта и изменение политических союзов.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США в развитии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 обеспечило Антанте мощное усиление военных и экономических ресурсов, что значительно повысило потенциал против Центральных держав.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войска и промышленная мощь ускорили перелом в войне, способствуя окончательному краху союза Германии и её союзников.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боёв на Восточном фронте и роль России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начало боевых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вступает в борьбу на Восточном фронте, сталкиваясь с Австро-Венгрией и Германией, расширяя зону конфликта.
</a:t>
            </a:r>
            <a:endParaRPr lang="en-US" sz="2473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революционные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потери усиливают социальное напряжение в России, провоцируя Февральскую и Октябрьскую революции, что влияет на дальнейший ход конфликта.
</a:t>
            </a:r>
            <a:endParaRPr lang="en-US" sz="2529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1916: Брусиловский прорыв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успешных наступлений русских войск, которое нанесло серьёзный урон противнику, но не привело к кардинальному изменению позиции.
</a:t>
            </a:r>
            <a:endParaRPr lang="en-US" sz="2163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выход России из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Подписанием Брест-Литовского мирного договора Россия выводится из войны, что меняет баланс сил на Восточном фронте.
</a:t>
            </a:r>
            <a:endParaRPr lang="en-US" sz="24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политической карты Европы после войны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привёл к образованию Польши, Чехословакии, Югославии и Балтийских стран, что изменило геополитический ландшафт континента.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государств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границ сопровождалось массовыми миграциями и межэтническими столкновениями, усиливающими нестабильность в регионе.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переселения и конфликты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Версальскому договору, Германия лишилась обширных территорий, что посеяло семена дальнейших конфликтов и национального недовольства.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потери Германии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и материальные потери в Первой мировой войне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общей сложности конфликт унес жизни свыше 37 миллионов человек, включая миллионы военных и гражданских. Экономические убытки были масштабными, особенно в странах, где велись основные боевые действия.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потери пришлись на европейские страны-участники, что значительно повлияло на их экономику и социальную структуру.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исследования: данные Военного исторического общества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военное дело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оружие и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стала ареной внедрения пулемётов, танков и химического оружия, таких как иприт и хлор. Подводные лодки и авиация активно использовались для разведки и атак с воздуха.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тактику и исход сражений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новшества вынудили армии изменить тактику — от позиционных боёв к более мобильным и комбинированным операциям, несмотря на возросшую смертность и масштаб разрушений.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и принципы послевоенного устройства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Германии были отторгнуты колонии и значительные территории на востоке и западе, что создало новые политические и национальные напряжённости в Европе.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признал Германию виновной в конфликте и наложил на неё тяжёлые репарационные выплаты, что вызвало экономические трудности и политическую нестабильность.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Лиги Наций имело целью предотвращение новых войн через коллективную безопасность, но отсутствие ключевых участников ограничило её влияние.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сдвиги и повседневная жизнь в годы войны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подростки массово включились в промышленную работу, занимая места ушедших на фронт мужчин и поддерживая экономику.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мужчин и дефицит товаров изменили привычный образ жизни граждан всех европейских стран-участниц конфликта.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Карточная система распределения еды и материалов стала необходимостью, особенно в тылу, усиливая трудности обыденного существования.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вспышкам эпидемий, инвалидности и росту психических травм среди военнослужащих, что сильно повлияло на последующее общественное здоровье.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идеологические перемены после войны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в России коренным образом изменили ход войны и судьбу страны, приведя к падению монархии и установлению советской власти. Эти изменения оказали влияние на весь мировой социалистический и коммунистический движений.
</a:t>
            </a:r>
            <a:endParaRPr lang="en-US" sz="2129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 Октябрьская революции 1917 года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Австро-Венгрии и Венгрии произошли перевороты и восстания, приведшие к упадку старых монархий, росту радикальных движений и обострению социальных конфликтов в послевоенное время.
</a:t>
            </a:r>
            <a:endParaRPr lang="en-US" sz="228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волнения в Центральной Европе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проблемы и разочарование населения способствовали появлению фашистских идеологий в Италии и Германии, которые обрушились на старую политическую систему с новой силой.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фашизма и национализма
</a:t>
            </a:r>
            <a:endParaRPr lang="en-US" sz="26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на культуру, искусство и коллективную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«потерянного поколения» выразили ужас войны в литературе и живописи, отразив глубокие психологические и эмоциональные последствия конфликта для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мемориалов и памятников стало формой общественной памяти и почтения погибшим, закрепляя культуру поминовения во многих странах-участницах.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год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двумя мировыми войнами, за который сформировались предпосылки нового глобального конфликта.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историков XX века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Первой мировой характеризовался нестабильностью и экономическими кризисами, что способствовало подъёму радикальных политических движений во многих странах.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свидетельства: взгляд на войну изнутри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 и дневники раскрывают мысли, страхи и чувства обычных участников, позволяя глубже понять их переживания и условия службы на фронте.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дневники и письма солдат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Агитационные материалы отражали настроения общества и усилия правительств мобилизовать население, что значительно влияло на моральный дух и поддержку войны.
</a:t>
            </a:r>
            <a:endParaRPr lang="en-US" sz="2215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пропаганда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документальные фильмы того времени фиксировали реальные сцены боевых действий и жизни в тылу, служа важным источником визуальной информации для историков.
</a:t>
            </a:r>
            <a:endParaRPr lang="en-US" sz="212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Фото- и киносъёмка эпохи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увековечивания и изучения Первой мировой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поддерживается через ежегодные памятные мероприятия, минута молчания, публикации и реставрацию памятников, подчёркивая значение исторического осмысления конфликта.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мемориалы Европы проводят выставки и экспозиции, посвящённые памяти о войне, стимулируя образовательные и культурные проекты среди молодёжи и широкой публики.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уроки истории для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4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76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напоминает о важности мира и диалога, предупреждая о разрушительных последствиях милитаризма и экстремизма, призывая к ответственности за будущее всего человечества.
</a:t>
            </a:r>
            <a:endParaRPr lang="en-US" sz="311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2026-05-11T12:00:53Z</dcterms:created>
  <dcterms:modified xsi:type="dcterms:W3CDTF">2026-05-11T12:00:53Z</dcterms:modified>
</cp:coreProperties>
</file>