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вопросы размножения многоклеточных животных
</a:t>
            </a:r>
            <a:endParaRPr lang="en-US" sz="197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способы размножения, их роль в сохранении и изменении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ключ к продолжению жизни видов
</a:t>
            </a:r>
            <a:endParaRPr lang="en-US" sz="258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существование видов во времени. Биологи выделяют его как важнейшее свойство жизни. Понимание размножения раскрывает механизмы адаптации и становления новых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размножения распространён у организмов с простой организацией, что облегчает выживание в стабильных условиях, но снижает адаптивные возможности.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и массово увеличивать численность вида за счёт прямого деления или почкования. Все особи имеют одинаковые признаки и генетику.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бесполом размножении отсутствует участие половых клеток; потомство генетически идентично родителю. Этот способ характерен для простейших многоклеточных животных, таких как гидры и некоторые черви.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определение и основные черты
</a:t>
            </a:r>
            <a:endParaRPr lang="en-US" sz="19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бесполого размножения у животных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 — рост нового организма из тела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развивает на теле почку, которая со временем отделяется и становится самостоятельной особью. Это быстрый способ восстановления популяции без посредства половых клеток.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у планарий — формирование нового организма из 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планарию разрезать на несколько частей, каждая может вырасти в полноценного червя. Этот процесс позволяет выживать при повреждениях и распространяться.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Споруляция — образование спор у некоторых простых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встречающийся способ, при котором животное в неблагоприятных условиях образует споры, способные длительно сохраняться и затем развиваться в новую особь.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 способствует быстрому росту популяции без затрат на поиск партнёров или процесс спаривания.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идентично родителю, что сохраняет успешные наследственные качества в стабильной среде окружающей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генетического разнообразия делает вид уязвимым к изменениям среды и новым болезням, снижая шансы на выживание.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эффективно у колониальных и мелких организмов, живущих в условиях с малой конкуренцией и стабильными ресурсами.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бесполого размножения
</a:t>
            </a:r>
            <a:endParaRPr lang="en-US" sz="20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образование специализированных клеток — сперматозоидов и яйцеклеток, обеспечивающих генетическое смешение родителей.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половых клеток происходит в процессе оплодотворения, создавая уникальный генетический набор у потомства, способствующий разнообразию.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характерен для подавляющего большинства многоклеточных животных, включая млекопитающих, птиц, рыб и многие беспозвоночные.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главные черты
</a:t>
            </a:r>
            <a:endParaRPr lang="en-US" sz="27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процесс образования половых клеток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— формирование мужских 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семенниках начинается деление клеток с помощью мейоза, создавая множество подвижных сперматозоидов. Этот процесс происходит непрерывно и обеспечивает постоянное обновление гамет.
</a:t>
            </a:r>
            <a:endParaRPr lang="en-US" sz="134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 — развитие женских 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формируются яйцеклетки, которые проходят мейоз и часто имеют крупный размер с питательными веществами для развития зародыша после оплодотворения.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внутреннее и внешнее
</a:t>
            </a:r>
            <a:endParaRPr lang="en-US" sz="2532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происходит внутри тела самки, как у млекопитающих, птиц и пресмыкающихся. Такой способ защищает гамет и увеличивает шансы на успешное развитие эмбриона.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вне тела животных, обычно в воде. Присуще рыбам и большинству амфибий. Оплодотворение происходит в окружающей среде, что требует особых адаптаций для выживания гамет.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биологических учебников, 2023 год.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быстроты и численности потомства у животных
</a:t>
            </a:r>
            <a:endParaRPr lang="en-US" sz="175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быстрый рост популяции малых организмов, в то время как половые виды уделяют время заботе о потомстве.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потомства у гидр и рыб компенсирует высокий уровень смертности, напротив, у кошек меньшее количество, но с большей заботой о потомках.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амфибий органы размножения устроены просто: яичники и семенники расположены внутри тела без сложных защитных структур.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 размножения у животных
</a:t>
            </a:r>
            <a:endParaRPr lang="en-US" sz="2431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половые органы более развиты и специализированы, обеспечивают внутреннее оплодотворение и защиту развивающихся гамет.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сложные половые системы с внутренним расположением органов, обеспечивающее оптимальные условия для развития потомства.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 превращениями (метаморфоз)
</a:t>
            </a:r>
            <a:endParaRPr lang="en-US" sz="214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насекомых с полным превращением, пример бабочки-крапивницы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размножения и рекорды плодовитости у насекомых
</a:t>
            </a:r>
            <a:endParaRPr lang="en-US" sz="2442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Невероятная плодовитость королевы муравьёв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муравьёв способна ежегодно откладывать тысячи яиц, обеспечивая существование всей колонии. Этот рекорд помогает муравьям удерживать стабильные и многолюдные сообщества.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развития в насекомом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насекомые, например кузнечики, проходят прямое развитие, а бабочки − полное превращение с четырьмя отдельными стадиями. Стрекозы демонстрируют неполное превращение, что говорит о богатстве биологических стратегий.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брачные ритуалы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виды, как богомолы, демонстрируют сложное поведение во время спаривания, включая брачные танцы и демонстрацию окрасок, что обеспечивает успешное размножение и продолжение рода.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Плодовитость майского жука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майского жука откладывает до 60 яиц за сезон. Это позволяет быстро восполнять популяцию, несмотря на различные природные угрозы, с которыми сталкиваются личинки.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тип размножения, пример и среднее количество потомков у разных групп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размножения у различных групп животных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меньшее количество потомков на одну кладку, но более развитую заботу о потомстве.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Яйцеживородящие виды, например некоторые ящерицы, развивают яйца внутри тела, и молодые выходят наружу непосредственно перед рождением, сочетая защиту и самостоятельность потомства.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млекопитающие развивают детёнышей внутри организма матери, что обеспечивает защиту и питание на ранних стадиях развития перед рождением.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животные, как рыбы и птицы, откладывают яйца во внешнюю среду, где происходит дальнейшее развитие эмбрионов под влиянием условий окружающей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размножения у животных: особенности и примеры
</a:t>
            </a:r>
            <a:endParaRPr lang="en-US" sz="19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разных животных
</a:t>
            </a:r>
            <a:endParaRPr lang="en-US" sz="1802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гнёзда, высиживают яйца и кормят птенцов, обеспечивая им защиту и необходимые ресурсы для выживания в первые дни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ухаживают за детёнышами, выкармливая их молоком, обучая и охраняя от опасностей, в то время как многие рыбы не проявляют заботы, и их потомство развивается самостоятельно.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брачные наряды и поведение, например у павлинов и жаб, привлекают партнёров и повышают шансы на спаривание в определённые сезоны.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размножения связана с климатическими условиями, что позволяет появлению потомства совпадать с благоприятными периодами года по питанию и температуре.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совершают миграции к местам нереста или кладки яиц, как лососи и морские черепахи, что обеспечивает безопасное окружение для развития молодняка.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для успешного размножения
</a:t>
            </a:r>
            <a:endParaRPr lang="en-US" sz="18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Партеногенез: размножение без оплодотворения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дафний в пресных водах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способны развиваться из неоплодотворённой яйцеклетки в условиях дефицита самцов. Это быстрое размножение обеспечивает стабильность их популяции при изменениях среды.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насекомых: примеры пчёл и тлей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тлей и пчёл виды партеногенеза вызывают появление рабочих особей без участия самцов. Такой способ позволяет контролировать численность и видовой состав колонии.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партеногенез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могут размножаться партеногенетически, что помогает выживать в условиях редкой встречаемости партнеров, сохраняя генетическую линию отдельной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напрямую влияет на размножение, определяя период созревания половых клеток и время спаривания у многих видов.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размножение животных
</a:t>
            </a:r>
            <a:endParaRPr lang="en-US" sz="1963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 важна для успешного выживания потомства: в периоды изобилия животные активнее размножаются и выкармливают потомство.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регулирует сезонность размножения у птиц и млекопитающих, поскольку изменение длины дня сигнализирует о смене сезонов.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условия, такие как засухи или морозы, могут снизить количество потомков либо задержать их развитие, осложняя выживание молодняка.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животных применяют половой способ размножения для обеспечения генетической вариативности и адаптации к изменениям среды.
</a:t>
            </a:r>
            <a:endParaRPr lang="en-US" sz="1602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видов использует половое размножение, что способствует их успешному выживанию и эволюционному развитию.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по эволюции видов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размножения животных
</a:t>
            </a:r>
            <a:endParaRPr lang="en-US" sz="225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размножения помогает сохранить биологическое разнообразие и развивать меры по охране природы. Эти знания важны для защиты редких видов и устойчивости экосистем.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2026-05-09T09:28:22Z</dcterms:created>
  <dcterms:modified xsi:type="dcterms:W3CDTF">2026-05-09T09:28:22Z</dcterms:modified>
</cp:coreProperties>
</file>