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сложения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можно менять местами, а сумма остаётся прежней.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это правило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встречается почти на каждом уроке математики. Оно помогает быстрее считать, проверять ответы и понимать, что две записи одного сложения могут выглядеть по-разному, но давать один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и сумма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3 + 4 числа 3 и 4 называют слагаемыми, а 7 — суммой. Если поменять слагаемые местами, получится 4 + 3, и ответ не изменится. На рисунке это легко показать двумя группами кружков разного цвета.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— один ответ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нарисовать три красных кружка, потом четыре синих. А можно наоборот: сначала четыре, потом три. Общее число предметов останется тем же, поэтому дети быстро замечают главное: меняется только порядок записи, а не сумма.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меняется, количество — нет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 одного примера помогают увидеть, что порядок слагаемых не влияет на ответ.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переместительного свойства сложения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одного примера помогают увидеть, что порядок слагаемых не влияет на ответ.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 одного примера помогают увидеть, что порядок слагаемых не влияет на ответ.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701075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простых примерах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+ 6 = 7 и 6 + 1 = 7. Числа стоят в разном порядке, но сумма остаётся одинаковой. Это удобно для первого знакомства с правилом.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6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+ 8 = 10 и 8 + 2 = 10. Здесь особенно хорошо видно, что перестановка слагаемых не меняет ответ, а только делает запись другой.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8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+ 5 = 9 и 5 + 4 = 9. Такие пары легко сравнивать устно, потому что ответ остаётся одним и тем же в обоих случаях.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предметов в разном порядке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кучке лежат три яблока, а в другой — два, вместе получится пять яблок. Неважно, какую группу посчитать первой: общее количество не изменится.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использовать яблоки разного цвета. Тогда хорошо видно, что группы просто меняются местами, а итоговый счёт остаётся тем же самым.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переместительное свойство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на примере двух слагаемых и двух порядков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можно переставить местами, легче выбрать удобный порядок счёта. Иногда проще сначала назвать большее число, а потом прибавить маленькое — так устный счёт идёт бодрее.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меньше задумываться о самой записи примера и больше — о результате. Это особенно полезно, когда нужно быстро ответить в классе или проверить себя в тетради.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7 + 3 и 3 + 7 показывают, что ответ один и тот же. Разница только в том, какой шаг кажется ребёнку более удобным.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рисунках и схемах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палочки и кубики помогают сразу увидеть, что предметов стало не больше и не меньше. Меняется только то, какая группа изображена первой.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 путать порядок с количеством. Ребёнок видит две группы, но понимает, что вместе они дают один и тот же ответ.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показать одну часть набора, а потом другую, можно легко сравнить две записи. Это особенно удобно для первоклассников, которым важна наглядность.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объяснения делает правило понятным без длинных слов. На рисунке сразу заметно: перестановка слагаемых не меняет сумму.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 в классе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лежат 4 красных яблока и 3 зелёных. Если посчитать все яблоки, получится 7. Порядок, с которого начнём, на результат не влияет.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записать так: 4 + 3 = 7 и 3 + 4 = 7. Для детей это знакомая и понятная ситуация, а потому правило запоминается особенно легко.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правило не меняет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слагаемых меняет только их порядок в записи, но не число предметов и не значение суммы. Результат остаётся тем же, если действие остаётся сложением.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нельзя переносить на другие действия. Если заменить сложение вычитанием, порядок чисел уже важен, и ответ может измениться сразу и заметно.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переместительное свойство работает только в сложении. Оно помогает по-новому записать пример, но не превращает его в другое арифметическое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бывают ошибки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сравнивать только те примеры, где поменялись местами одни и те же слагаемые. Тогда легко увидеть, что сумма остаётся одинаковой.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если вместе с перестановкой меняют ещё и число. В таком случае это уже не тот же пример, а совсем новая запись.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+ 5 и 5 + 2 связаны правилом, а 2 + 6 и 5 + 2 — нет. Здесь слагаемые не совпадают.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полезно проверять себя по одному вопросу: остались ли числа прежними, а поменялся только порядок? Если да, правило работает.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примера к равенству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один пример сложения превращается в равенство с той же суммой.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5500" y="1701075"/>
            <a:ext cx="27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 для запоминания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174550" y="2617675"/>
            <a:ext cx="3088800" cy="17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можно переставить местами, и от этого пример не «ломается». Числа остаются теми же, поэтому сумма не меняется и ответ сохраняется.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174550" y="2162300"/>
            <a:ext cx="3088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только порядок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80650" y="2617675"/>
            <a:ext cx="3088800" cy="17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выражения отличаются только порядком чисел, они должны давать одинаковую сумму. Такой приём удобно использовать на уроке, в тетради и при устном ответе.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80650" y="2162300"/>
            <a:ext cx="3088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дают 10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1 + 9 и 9 + 1, 2 + 8 и 8 + 2, 3 + 7 и 7 + 3 особенно удобны для тренировки. Во всех случаях получается один и тот же десяток.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быстро запомнить состав числа 10. Когда дети видят, как меняется только порядок слагаемых, им легче считать и не теряться в 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из компонентов небольшой или дополняет до 10, пример проще считать в уме. Перестановка слагаемых делает устный счёт спокойнее и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 по теме «Переместительное свойство сложения»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удобных слагаемых часто помогает начать счёт и быстрее назвать ответ.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из компонентов небольшой или дополняет до 10, пример проще считать в уме. Перестановка слагаемых делает устный счёт спокойнее и точнее.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тренировки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попробовать 4 + 7 и 7 + 4. Ребёнок сравнивает только порядок чисел и замечает, что ответ не меняется.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2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подходят 8 + 1 и 1 + 8. Это короткая проверка для устной разминки, работы в тетради и домашнего повторения.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3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проверить 3 + 6 и 6 + 3. Оба примера дают одинаковую сумму, поэтому правило видно сразу без длинных объяснений.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1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про числа-путешественники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не прибавляется и не исчезает. Поэтому такая маленькая «путешественница» помогает легко запомнить правило и с улыбкой повторить его ещё 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остаётся прежним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два числа как друзей, которые просто пересели на соседние места. Они не спорят и не теряют свой смысл, а пример остаётся тем же.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меняются местами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помогает, а когда нет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можно менять порядок чисел, а где это уже не подходит.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сложения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простую мысль: при сложении можно менять слагаемые местами, а сумма останется той же. Это помогает быстрее считать, проверять себя и уверенно решать примеры.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2026-05-20T14:47:21Z</dcterms:created>
  <dcterms:modified xsi:type="dcterms:W3CDTF">2026-05-20T14:47:21Z</dcterms:modified>
</cp:coreProperties>
</file>