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6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клетки: общая характеристика и липиды
</a:t>
            </a:r>
            <a:endParaRPr lang="en-US" sz="3067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клетки: состав, свойства и роль липидов в жизни организма.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органические вещества составляют основу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органические молекулы задают клетке форму, обеспечивают обмен веществ, рост и наследственность. Благодаря углероду они образуют огромное разнообразие соединений, а липиды особенно важны для энергии, мембран и защиты клеток от потери воды и тепла.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органических веществ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органических молекул имеет основу из атомов углерода, соединённых в цепи или кольца. Такое строение делает возможным создание множества устойчивых и разнообразных соединений.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вещества определяются не только углеродной цепью, но и функциональными группами. Именно они влияют на реакционную способность молекулы, её растворимость и участие в клеточных процессах.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органических веществ часто присутствуют углерод, водород, кислород, а также азот, фосфор и сера. Эти элементы входят в строение многих важных биомолекул клетки.
</a:t>
            </a:r>
            <a:endParaRPr lang="en-US" sz="943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Изомерия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набор атомов может образовывать разные по строению молекулы. Поэтому вещества с одним составом нередко имеют различные свойства и выполняют неодинаковые функции в организме.
</a:t>
            </a:r>
            <a:endParaRPr lang="en-US" sz="943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 клетке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обеспечивают опорную, энергетическую, каталитическую и информационную роль. Без них невозможны нормальная работа клетки, рост тканей и передача наследственных признаков.
</a:t>
            </a:r>
            <a:endParaRPr lang="en-US" sz="9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органических веществ клетки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органических веществ различаются строением, примерами и функциями.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класс органических веществ имеет собственное строение и выполняет специфические функции в клетке.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органических веществ с их функциями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зависимость биологической роли молекул от их состава и строения.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73" y="0"/>
            <a:ext cx="35428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определение, особенности и внешний вид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3744500" y="1263121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липиды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 — это группа органических веществ, плохо растворимых в воде, но хорошо растворимых в неполярных растворителях. К ним относят жиры, масла, воски, фосфолипиды и стероиды.
</a:t>
            </a:r>
            <a:endParaRPr lang="en-US" sz="958" dirty="0"/>
          </a:p>
        </p:txBody>
      </p:sp>
      <p:sp>
        <p:nvSpPr>
          <p:cNvPr id="13" name="Text 3"/>
          <p:cNvSpPr txBox="1"/>
          <p:nvPr/>
        </p:nvSpPr>
        <p:spPr>
          <a:xfrm>
            <a:off x="3744513" y="1975278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особенность большинства липидов — гидрофобность. Она связана с преобладанием неполярных участков в молекуле, из-за чего такие вещества не смешиваются с водой.
</a:t>
            </a:r>
            <a:endParaRPr lang="en-US" sz="958" dirty="0"/>
          </a:p>
        </p:txBody>
      </p:sp>
      <p:sp>
        <p:nvSpPr>
          <p:cNvPr id="14" name="Text 4"/>
          <p:cNvSpPr txBox="1"/>
          <p:nvPr/>
        </p:nvSpPr>
        <p:spPr>
          <a:xfrm>
            <a:off x="3744513" y="268743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объединяют вещества с разным строением и функциями. Несмотря на это, их часто рассматривают вместе, потому что они сходны по растворимости и биологическому значению.
</a:t>
            </a:r>
            <a:endParaRPr lang="en-US" sz="958" dirty="0"/>
          </a:p>
        </p:txBody>
      </p:sp>
      <p:sp>
        <p:nvSpPr>
          <p:cNvPr id="15" name="Text 5"/>
          <p:cNvSpPr txBox="1"/>
          <p:nvPr/>
        </p:nvSpPr>
        <p:spPr>
          <a:xfrm>
            <a:off x="3744513" y="3399606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и организме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участвуют в построении мембран, запасании энергии и защите клеток. В организме они также связаны с теплоизоляцией и регуляцией многих процессов.
</a:t>
            </a:r>
            <a:endParaRPr lang="en-US" sz="958" dirty="0"/>
          </a:p>
        </p:txBody>
      </p:sp>
      <p:sp>
        <p:nvSpPr>
          <p:cNvPr id="16" name="Text 6"/>
          <p:cNvSpPr txBox="1"/>
          <p:nvPr/>
        </p:nvSpPr>
        <p:spPr>
          <a:xfrm>
            <a:off x="3744513" y="4111787"/>
            <a:ext cx="4216500" cy="62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показать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иллюстрации подойдут капля масла, жировая клетка, схема молекулы жира и фрагмент клеточной мембраны. Такой ряд наглядно связывает свойства липидов с их ролью.
</a:t>
            </a:r>
            <a:endParaRPr lang="en-US" sz="9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 строение липидов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липидов построено из углерода, водорода и кислорода. В некоторых их разновидностях, особенно в фосфолипидах, дополнительно присутствуют фосфор и нередко азот.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 химической природе являются сложными эфирами глицерина и жирных кислот. Такое строение делает их удобной формой запасания энергии и позволяет по-разному изменять свойства.
</a:t>
            </a:r>
            <a:endParaRPr lang="en-US" sz="1182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бывают насыщенными и ненасыщенными. Насыщенные не содержат двойных связей, а ненасыщенные имеют одну или несколько двойных связей в углеродной цепи.
</a:t>
            </a:r>
            <a:endParaRPr lang="en-US" sz="1182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числа двойных связей зависят плотность упаковки молекул, агрегатное состояние и температура плавления жира. Поэтому строение напрямую определяет физические свойства липидов.
</a:t>
            </a:r>
            <a:endParaRPr lang="en-US" sz="11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Насыщенные и ненасыщенные жиры: сравнение свойств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структура жирных кислот влияет на поведение жиров при обычной температуре и при нагревании.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двойных связей, тем ниже температура плавления и тем более жидким обычно становится жир.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липидов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растворяются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не смешиваются с водой, потому что их молекулы в основном неполярны. В водной среде они не распадаются, а сохраняют отдельную фазу.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Растворимы в органических средах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Зато липиды хорошо растворяются в эфире, бензине, хлороформе и других неполярных растворителях. Это свойство используют при их выделении и изучении.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жиры имеют меньшую плотность, чем вода, поэтому всплывают на её поверхность и образуют отдельный слой. Это легко наблюдать в быту.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Эмульсии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наличии эмульгаторов жир дробится на мелкие капли и временно смешивается с водой. Именно так действуют желчь в кишечнике и мыло в быту.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 и использование жиров в организме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жиров от пищеварения до их дальнейшего использования клетками.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функции липидов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выполняют в клетке несколько взаимосвязанных функций: запасают энергию, входят в состав мембран, защищают органы и поверхности, а также участвуют в регуляции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веществ может совмещать сразу несколько ролей, но особенно важны для клетки запасание энергии и участие в построении мембран.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Двойной слой из 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устроены так, что их «головки» притягивают воду, а «хвосты» её избегают. В водной среде молекулы сами выстраиваются в двойной слой, образуя устойчивую основу мембраны и чётко разделяя внутреннюю и внешнюю среду клетки.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как избирательный барьер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Фосфолипидный бислой не работает в одиночку: в него встроены белки, обеспечивающие перенос веществ и распознавание сигналов. Такое строение делает мембрану избирательно проницаемой и позволяет клетке сохранять собственный химический состав.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фосфолипиды создают мембрану
</a:t>
            </a:r>
            <a:endParaRPr lang="en-US" sz="22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дают жиры, поэтому они особенно выгодны для долговременного запасания энергии.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высокая энергетическая ценность объясняет, почему жиры накапливаются в запас и используются при длительной нагрузке или дефиците пищи.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пищевые таблицы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ккал/г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10 класс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основных питательных веществ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жиры концентрируют энергию значительно сильнее, чем другие питательные вещества. Это делает их главным долговременным энергетическим запасом.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калорийности объясняет, почему жиры эффективны для запасания энергии, а углеводы и белки чаще используются как более быстрые источники.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27338" y="1515975"/>
            <a:ext cx="257400" cy="257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30300" y="1512375"/>
            <a:ext cx="165375" cy="2646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Воски, стероиды и другие группы липидов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Восковые покрытия защищают листья и плоды от излишнего испарения воды. Они уменьшают смачивание поверхности и помогают растениям сохранять влагу в сухих условиях.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входят в состав перьев и шерсти, повышая их водоотталкивающие свойства. Благодаря этому покровы лучше защищают тело от влаги, холода и загрязнения.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стероидов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Стероиды отличаются особым кольцевым строением молекулы. Такое устройство делает их химически своеобразной группой липидов, не похожей на жиры и воски.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 мембранах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входит в состав мембран клеток и влияет на их прочность и текучесть. Он необходим для нормальной работы мембранных структур, особенно у животных.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из липидов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стероидов образуются гормоны, регулирующие рост, обмен веществ и развитие организма. К ним относятся тестостерон, эстрогены и кортизол, действующие в очень малых количествах.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недостаток и избыток жиров влияют на организм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школьном курсе биологии и отражает основные последствия дефицита и избытка липидов в рационе.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липидов в питании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пищевые продукты содержат разные типы липидов, поэтому их свойства и роль в рационе заметно различаются.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должен сочетать разные источники липидов: часть из них особенно ценна как источник ненасыщенных жирных кислот, а избыток насыщенных жиров нежелателен.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таблицы; 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 природе и повседневной жизни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744500" y="1338425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липиды входят в состав семян, плодов и защитного воскового налёта на листьях. Такие вещества уменьшают испарение воды и помогают сохранять жизнеспособность в неблагоприятных условиях.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3744513" y="2215126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2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липиды образуют жировую ткань, кожное сало, шерсть и перья. Эти вещества защищают организм от холода, механических воздействий и потери влаги.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3744513" y="3091829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липиды связаны с растительными маслами, сливочным маслом, кремами, мылами и косметическими средствами. Их свойства используют как в питании, так и в уходе за кожей и тканями.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3744513" y="3968543"/>
            <a:ext cx="4216500" cy="77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применяют при производстве мыла, маргарина, косметики и некоторых лекарственных препаратов. Их химические особенности позволяют создавать вещества с нужной консистенцией, растворимостью и защитным действием.
</a:t>
            </a:r>
            <a:endParaRPr lang="en-US" sz="10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 липидах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280025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свойство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объединяет гидрофобность, хотя по строению они сильно различаются. Именно это общее свойство определяет их поведение в воде и многие биологические функции.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1944586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наиболее выгодным долговременным энергетическим резервом. Они особенно важны при голодании, длительной нагрузке и нехватке углеводов.
</a:t>
            </a:r>
            <a:endParaRPr lang="en-US" sz="1053" dirty="0"/>
          </a:p>
        </p:txBody>
      </p:sp>
      <p:sp>
        <p:nvSpPr>
          <p:cNvPr id="12" name="Text 4"/>
          <p:cNvSpPr txBox="1"/>
          <p:nvPr/>
        </p:nvSpPr>
        <p:spPr>
          <a:xfrm>
            <a:off x="3709170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основу клеточных мембран и обеспечивают их избирательную проницаемость. Без этой структуры клетка не могла бы сохранять внутреннюю среду.
</a:t>
            </a:r>
            <a:endParaRPr lang="en-US" sz="1053" dirty="0"/>
          </a:p>
        </p:txBody>
      </p:sp>
      <p:sp>
        <p:nvSpPr>
          <p:cNvPr id="13" name="Text 5"/>
          <p:cNvSpPr txBox="1"/>
          <p:nvPr/>
        </p:nvSpPr>
        <p:spPr>
          <a:xfrm>
            <a:off x="547375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регуляция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Воски защищают поверхности от воды, а стероиды участвуют в образовании гормонов. Поэтому липиды важны не только как запас, но и как активные регуляторы.
</a:t>
            </a:r>
            <a:endParaRPr lang="en-US" sz="1059" dirty="0"/>
          </a:p>
        </p:txBody>
      </p:sp>
      <p:sp>
        <p:nvSpPr>
          <p:cNvPr id="14" name="Text 6"/>
          <p:cNvSpPr txBox="1"/>
          <p:nvPr/>
        </p:nvSpPr>
        <p:spPr>
          <a:xfrm>
            <a:off x="7238335" y="2280024"/>
            <a:ext cx="17256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липидов помогает осознанно относиться к питанию, объяснять особенности строения клетки и оценивать влияние жиров на здоровье человека.
</a:t>
            </a:r>
            <a:endParaRPr lang="en-US" sz="10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показывают, как строение определяет значение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 — не просто «жиры», а многофункциональные молекулы, необходимые для энергии, мембран, защиты и регуляции. Их свойства помогают понять работу клетки, особенности питания и основы здоровья человека.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2026-06-01T14:07:57Z</dcterms:created>
  <dcterms:modified xsi:type="dcterms:W3CDTF">2026-06-01T14:07:57Z</dcterms:modified>
</cp:coreProperties>
</file>