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СССР в 1939–1941 годах: между безопасностью и войной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1939 — июнь 1941: попытка выиграть время обернулась расширением границ и новой угрозой.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 осени 1939 года: кризис системы коллективной безопасности
</a:t>
            </a:r>
            <a:endParaRPr lang="en-US" sz="1813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1939 году агрессия в Европе усилилась: Германия надавливала на Польшу и уже меняла карты региона. Переговоры СССР с Англией и Францией не привели к союзу из‑за взаимного недоверия и спорных условий. Поэтому курс сместился к сделке с Германией.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Молотова—Риббентропа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августа 1939 года СССР и Германия подписали договор о ненападении сроком на 10 лет. Это дало сторонам краткосрочную передышку, но параллельно запустило переговоры о судьбе территорий в Восточной Европе.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договору прилагался секретный дополнительный протокол, где указывались сферы влияния. В советскую сферу относили восточные районы Польши, а также территории, связанные с вопросами Финляндии, Балтики и Бессарабии.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пакта стало одним из ключевых событий конца 1930‑х годов: фактически оно подготовило почву для передела границ в регионе. Дипломатическая сделка усилила противоречивость международной позиции СССР.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протокола не оставались неизменными: по мере того как менялась обстановка в Европе, отдельные положения уточнялись и пересматривались. Это означало, что «зоны» были политическим инструментом, а не статичной схемой.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5989"/>
            <a:ext cx="4418400" cy="15984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смены статуса территорий, приведшие к смещению западной границы и изменению демографической ситуации.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1939–1940 годов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граница СССР сдвинулась на запад, а вместе с ней увеличилась и зона возможного противодействия в случае большой войны.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истории по периоду 1939–1940 годов.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пакта к переделу границ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договорённостей и действий 1939–1940 годов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Советско-польская кампания сентября 1939 года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сентября 1939 года Красная армия вошла на территорию восточных районов Польши. В официальных формулировках это объясняли необходимостью защитить украинское и белорусское население после распада польского государства.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СССР были присоединены территории Западной Украины и Западной Белоруссии. Там проживали миллионы людей разных национальностей, включая поляков, белорусов, украинцев и евреев; политическая карта региона быстро менялась.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получение ряда территорий сопровождалось крайне высокой ценой и ограниченным политическим выигры-шем.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война: потери и политический результат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территориальном эффекте война ухудшила репутацию СССР и выявила организационные проблемы Красной армии.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Период: 30.11.1939—12.03.1940; итоги и последствия приведены по учебным обобщениям без точных численных оценок.
</a:t>
            </a:r>
            <a:endParaRPr lang="en-US" sz="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ход войны с Финляндией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30.11.1939: переговоры и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стремился обезопасить Ленинград: предлагался обмен территориями, чтобы отодвинуть финскую границу. Финляндия условия не приняла, поэтому политический путь не сработал.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30.11.1939: начало боевых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провала переговоров 30 ноября 1939 года началась война. Она велась в тяжёлых зимних условиях: морозы, снег и лесной характер местности осложняли действия войск.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1939/40: трудности подготовки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подготовка Красной армии к боям в лесах и на снегу стала одной из ключевых причин тяжёлого хода войны. Условия резко усиливали значение снабжения и управления подразделениями.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12.03.1940: Московский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мир 12 марта 1940 года закрепил уступки со стороны Финляндии: Карельский перешеек, Выборг и ряд других территорий, формируя новые рубежи на северо-западе.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Зимней войны для СССР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командования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выявила недостатки управления войсками и трудности в принятии решений на поле боя. Это снижало управляемость крупных соединений в условиях быстрых изменений обстановки.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и ошибки обеспечения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связи и сбои в получении информации затрудняли взаимодействие. Разведданные нередко оказывались неточными, а это повышало риск неудачных ударов и потерь.
</a:t>
            </a:r>
            <a:endParaRPr lang="en-US" sz="892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взаимодействие родов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боёв показал, что пехота, артиллерия и танки действовали недостаточно согласованно. В зимних условиях это особенно влияло на темп, устойчивость позиций и способность развивать успех.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Реорганизация и международная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ускорили меры по укреплению обороны: повышали боеспособность и качество подготовки. Одновременно политические последствия оказались серьёзными — в декабре 1939 года СССР исключили из Лиги Наций.
</a:t>
            </a:r>
            <a:endParaRPr lang="en-US" sz="8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Договорная база 1939 года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1939 году Эстония, Латвия и Литва подписали с СССР договоры о взаимопомощи и приняли советские военные базы и гарнизоны. Формально это оформлялось как сотрудничество, но фактически усиливало присутствие СССР.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Прибалтики летом 1940 года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Ультиматумы и включение в СССР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1940 года на фоне резкого изменения европейской обстановки СССР выдвинул этим странам ультиматумы. После ввода дополнительных войск были сформированы новые правительства, затем прошли выборы под жёстким контролем; в августе 1940 года республики были включены в состав СССР.
</a:t>
            </a:r>
            <a:endParaRPr lang="en-US" sz="8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7650" y="1846057"/>
            <a:ext cx="3123099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месяцев СССР расширил западные границы: от юго-запада (Бессарабия и Северная Буковина) до Балтики (Литва, Латвия, Эстония) и затем оформил новую союзную республику через объединение территорий.
</a:t>
            </a:r>
            <a:endParaRPr lang="en-US" sz="824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1940 года: последовательность присоединения новых территорий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что расширение шло не одним способом: сочетались силовое принуждение (в отношении Румынии) и политико-административная перестройка (в Прибалтике), а итогом стало заметное смещение стратегической линии СССР на запад.
</a:t>
            </a:r>
            <a:endParaRPr lang="en-US" sz="824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ключевым датам и решениям 1940 года в рамках советско-румынских и советско- прибалтийских событий.
</a:t>
            </a:r>
            <a:endParaRPr lang="en-US" sz="5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Бессарабия и Северная Буковина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1940 года СССР предъявил Румынии ультиматум и ввёл войска в Бессарабию и Северную Буковину. Эти территории укрепляли контроль над юго-западным направлением и приближали границы к Балканам.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Бессарабия была объединена с частью Молдавской АССР, что позволило оформить Молдавскую ССР. Формально операция прошла без полномасштабной войны, но по сути означала резкую смену власти и границ.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ухудшило отношения СССР с Румынией и усилило напряжённость с Германией: в Берлине изменение баланса сил на юге воспринималось как фактор, влияющий на будущие расчёты в Европе.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в диаграмме не отражают объёмов: показана логика обмена — сырьё и ресурсы шли из СССР, а промышленная продукция и технологии — из Германии.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Советско-германская торговля 1939–1941 годов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структуре поставок, сотрудничество удовлетворяло потребности обеих сторон: Германия получала сырьё для войны в Европе, а СССР — ресурсы для модернизации предприятий и армии.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группам товаров из исторических публикаций о торгово-экономических связях СССР и Германии в 1939–1941 гг.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дипломатический расчёт СССР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СССР рассматривало торговые соглашения прежде всего как инструмент выигрыша времени: дать армии шанс на перевооружение, а промышленности — перестроиться под нужды обороны.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из Германии воспринимались как возможность получить оборудование, технологии и производственные решения, без которых модернизация шла бы медленнее и дороже для бюджета страны.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СССР расширял влияние в соседних регионах и поддерживал дипломатические каналы, чтобы удерживать контроль над политическими процессами в Европе и минимизировать внезапный разрыв отношений.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рост взаимозависимости не снимал противоречий: с усилением немецкого давления на юге и Восточной Европе вероятность столкновения постепенно возрастала, несмотря на экономические формальности.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сохранить мир в 1940–1941 годах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процессов: усиление германского влияния, переговоры по экономике, споры вокруг южного направления, недоверие и разведданные.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 советская дипломатия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1940–1941 годах СССР внимательно следил за событиями в Румынии, Болгарии и Югославии: Балканы напрямую влияли на безопасность южных границ и на контроль над ситуацией вокруг Чёрного моря.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дипломатия стремилась не допустить полного перехода региона под влияние Германии, но устойчивых союзников там не удалось сформировать. После усиления немецкого давления возможности Москвы заметно ограничились.
</a:t>
            </a:r>
            <a:endParaRPr lang="en-US" sz="88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Военно-политическая обстановка весной 1941 года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весне 1941 года на западной границе СССР сосредоточились крупные силы Германии и её союзников. Это повышало риск внезапного удара и меняло характер угрозы с политической на военно-оперативную.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разведка регулярно передавала сведения о подготовке нападения, но точные сроки и масштаб операции оставались спорными. Неопределённость усложняла принятие решений и усиливала риск ошибок.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Приоритетом становились частичная мобилизационная готовность и укрепление приграничных районов. Ставка делалась на снижение уязвимости, чтобы выиграть часы и подготовиться к отражению возможного удара.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СССР пыталось избежать провокаций, которые могли бы ускорить начало войны. В повестке дня оставались меры по отсрочке конфликта и по приведению войск в готовность без чрезмерного обострения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расширения 1939–1940 годов приграничная линия сместилась на запад, охватив Прибалтику, Западную Украину, Западную Белоруссию и Бессарабию, включая Карельский перешеек.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пояс СССР к июню 1941 года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появлении новых рубежей расширение увеличило протяжённость возможного наступления противника; угроза внезапного удара сохранялась, менялась лишь геометрия оборонительной задачи.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стратегических характеристик по регионам (обобщение без точных измерительных данных).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политики СССР в 1939–1941 годах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значительно расширил западные границы и вернул ряд территорий, связанных с наследием Российской империи. Это усилило позиции на северо-западе и юго-западе, а также изменило стратегическую карту региона.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государство стремилось выиграть время для подготовки армии и промышленности к большой войне: дипломатия давала передышку, а экономика — возможности для частичной модернизации и организационных решений.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периода отношения с западными державами заметно ухудшились, а доверие к СССР как к партнёру снизилось. Исторический парадокс заключался в том, что приобретения не гарантировали долгосрочной безопасности.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между выигранным временем и надвигающейся войной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СССР в сентябре 1939 года — июне 1941 года сочетала прагматичный расчёт, силовое изменение границ и попытку отсрочить столкновение с Германией. Передышка по договору не стала гарантией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2026-05-12T18:54:06Z</dcterms:created>
  <dcterms:modified xsi:type="dcterms:W3CDTF">2026-05-12T18:54:06Z</dcterms:modified>
</cp:coreProperties>
</file>