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революций 1848-1849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европейские революции, борьба за права и национальное самоопределение, конфликт свобод и монархий.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в Европе 1840-х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столкнулась с экономическим спадом, голодом и ростом безработицы. Возникло давление на монархии со стороны новых социальных групп — рабочих и буржуазии, нарастают идеи свободы и национализма.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причины революционных волнений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1848 года Франция стала отправной точкой революционных волнений, вызванных бедностью и политическими ограничениями. Затем протесты разгорелись по Центральной Европе.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искра революции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Австрия, Венгрия, Италия и Чехия столкнулись с массовыми восстаниями, требующими политических свобод и национальной независимости на фоне экономических трудностей.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в огне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безработица и тяжелые условия жизни вылились в массовое недовольство, что стало одной из главных причин масштабных народных выступлений по всей Европе.
</a:t>
            </a:r>
            <a:endParaRPr lang="en-US" sz="88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как катализатор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1848 года принес свержение короля Луи-Филиппа, что ознаменовало конец Июльской монархии и открытие пути к республике.
</a:t>
            </a:r>
            <a:endParaRPr lang="en-US" sz="837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Луи-Филиппа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Объявлена республика с введением всеобщего мужского избирательного права, а также отменой рабства и цензуры, что стало важным шагом вперед.
</a:t>
            </a:r>
            <a:endParaRPr lang="en-US" sz="77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Второй республики
</a:t>
            </a:r>
            <a:endParaRPr lang="en-US" sz="1204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протесты против социального неравенства вызвали жесткие столкновения с властями и баррикадные бои в Париже, отражающие сложность новых перемен.
</a:t>
            </a:r>
            <a:endParaRPr lang="en-US" sz="706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Июньские рабочие волнения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французской революции 1848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революции в Австрии: от надежд к подавлению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Венские и пражские массы потребовали отмены крепостного права и свободы слова, что заставило императора Фердинанда I пойти на реформы.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 в марте 1848 года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согласился принять конституцию, но оппозиция быстро усилилась, вызвав напряженность между реформаторами и консерваторами.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Частичные уступки и сопротивление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1848 года в Вене произошли ожесточенные бои, после чего монархия укрепила контроль и подавила революционные движения силой.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и восстановление власти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архивы, исследования Европы,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распространения революций, 1848 год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начали с Франции и быстро охватили крупные европейские регионы в течение первого полугодия 1848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участников наблюдалась в Австрийской империи, отражая масштаб внутреннего конфликта.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революции в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1848 года в Берлине и других городах вспыхнули массовые протесты против политического гнета и социальной несправедливости, что привело к баррикадным боям и жертвам.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Прусский король Фридрих Вильгельм IV пообещал реформы и созыв парламента, однако вскоре усилил авторитарные меры, ограничив свободы и прекратив революционную активность.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были участники революций?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фабрик, обездоленные крестьяне и студенты стали активными силами протестов, выражая недовольство тяжелыми условиями жизни и отсутствием свободы.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сыграла ключевую роль в распространении революционных идей и формировании политических программ для будущих изменений в обществах.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лидеры, такие как Карл Маркс и Джузеппе Мадзини, вдохновляли массы, а национальные меньшинства отстаивали свои права и культурную идентичность.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и требования участников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печати требовалась для преодоления цензуры и обеспечения открытого общественного диалога в различных странах Европы.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были свои особенности: Франция стремилась к республике, Германия — к единству, Италия — к освобождению от австрийского владычества.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абсолютизма была общей задачей, направленной на переход от монархии к более демократическим формам правления.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собрания и создание конституций позволяли легитимировать политические процессы и ограничивать власть монархий.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Франкфуртское национальное собрание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первого общегерманского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германских государств собрались в 1848 году для создания конституции и объединения Германии. Парламент символизировал стремление к демократии и национальному единству.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неудачи и влияние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либералами и консерваторами, а также давление Пруссии и Австрии не позволили реализовать реформы. Тем не менее, опыт Франкфурта стал важным этапом в истории Германии.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в Италии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1849 году в Риме была провозглашена Римская республика. Однако вмешательство Франции привело к восстановлению власти Папы, завершив революционные устремления в этом регионе.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1848-1849 годах основные очаги революций в Италии сосредоточились в Венето, Ломбардии, Сицилии и Риме. Итальянцы боролись за освобождение от австрийского господства и объединение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революция и её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революция началась в марте 1848 года с требования автономии и отмены крепостного права. Восстание получило поддержку со стороны словацкого, румынского и хорватского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Вилагоше стало ключевым эпизодом восстания. В августе 1849 года революция была подавлена совместными силами Австрии и России, завершив период активных боевых действий.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Чешское восстание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1848 года в Праге произошли массовые выступления и баррикадные бои, охватившие всю Чехию. Восстание подавила армия под командованием генерала Виндишгреца, но дух сопротивления сохранился.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 особенности восстания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в стране усилилось национальное сознание. Появились новые лидеры, которые впоследствии играли важную роль в развитии чешского национального движения.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общественное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крестьян и отмена крепостного права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права владения землёй стало важнейшим достижением крестьянских волнений, что способствовало развитию аграрных реформ и социальным преобразованиям Европы.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стали активной силой революций, требуя отмены крепостного права, что позволило им освободиться от принадлежности к земле и зависимости от феодалов.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освобождения от крепостничества, крестьяне добивались снижения налогов и сборов, чтобы облегчить экономическую нагрузку на свои семьи и повысить уровень жизни.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революции потерпели неудачу?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Разобщенность участников и отсутствие единой программы ослабляли революционные движения, мешая им эффективно противостоять консервативным силам.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внешних держав, таких как Пруссия и Россия, сыграло решающую роль в подавлении восстаний, поддерживая интересы монархических режимов.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 влияния консервативных сил внутри стран привело к восстановлению прежних порядков и ограничению революционных реформ.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поражения, были достигнуты некоторые успехи — введение новых конституций и ограниченные либеральные уступки в ряде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революциях 1848-1849 годов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на баррикадах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сражались на баррикадах, демонстрируя смелость и преданность революционным идеям. Их участие часто было незаметно в официальных отчетах.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играли важную роль в распространении революционных идей среди населения, организовывая собрания и поддерживая связь между различными группами.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Руководящие роли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итальянских и венгерских комитетах женщины занимали руководящие посты, влияя на стратегию и мобилизацию сторонников революций.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революций 1849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1849 — 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силы в Италии подверглись давлению со стороны французских войск, что привело к падению Римской республики и восстановлению власти Папы.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1849 — Венгрия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Австрийские и российские армии совместно подавили венгерское восстание, завершив активные боевые действия и вернув монархическую власть.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1849 — 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Пруссии революционные движения в немецких землях были разгромлены, а парламенты распущены, возвратив власть консерваторам.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1849 — Финальное подавление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очаги сопротивления в Европе были уничтожены, установив стабильность авторитарных режимов и завершив волну революций.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инициировали процесс отмены крепостного права и способствовали формированию правовых государств и гражданского общества.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отметился началом значительных социальных и политических изменений в Европе, которые повлияли на развитие демократических институтов.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6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Европейского университета
</a:t>
            </a:r>
            <a:endParaRPr lang="en-US" sz="1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революциях 1848-1849 годов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революции 1848-1849 годов увековечены через памятники, музеи и культурные мероприятия, подчеркивающие их историческую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150-летию событий в 1998 году прошли конференции и выставки, усилившие интерес к изучению и пониманию этого периода в научной и массовой среде.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революций 1848-1849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послужили важным этапом в развитии демократии и национальной идентичности, заложив основы для будущих политических и социальных преобразований в Европе.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2026-05-10T23:52:33Z</dcterms:created>
  <dcterms:modified xsi:type="dcterms:W3CDTF">2026-05-10T23:52:33Z</dcterms:modified>
</cp:coreProperties>
</file>