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конуса: от формулы к школьным и практическим задачам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— ключевой объект стереометрии: считаем вместимость и учимся решать задачи по формулам.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«Объём конуса» в курсе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круговой конус получают вращением прямоугольного треугольника вокруг катета. Объём находят через радиус основания r и высоту h, выражая результат в кубических единицах: мм³, см³, м³. Опора — свойства круга и теорема Пифагора.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элементы конуса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вычислениях для объёма напрямую используются только r и h. Если в условии есть образующая, сначала находят h, а затем подставляют в формулу V=1/3πr²h.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основания r задаёт размер круга. Образующая соединяет вершину с точкой окружности; она важна не напрямую для объёма, а когда нужно вычислить высоту.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— это перпендикуляр от вершины к плоскости основания. Именно она определяет расстояние между вершиной и основанием и участвует в формуле объёма.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конуса — круг с центром в точке основания. У правильного конуса вершина расположена строго над центром, поэтому симметрия помогает находить нужные расстояния.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в окружающем мире и в учебных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конические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Конические формы легко узнать по вафельным стаканчикам, воронкам, колпакам, дорожным конусам и некоторым крышам. В технике конические детали встречаются в узлах, где важны переходы формы и распределение материала.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объём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оценить вместимость ёмкости, объём становится практическим инструментом: по нему находят расход материала и количество жидкости или сыпучего вещества. В учебных задачах это превращается в расчёт по r и h, иногда через образующую.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объём зависит от высоты и радиуса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фиксированной высоте объём растёт пропорционально квадрату радиуса: изменение r сильнее влияет на V, чем такое же кратное изменение h.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увеличение радиуса резко увеличивает вместимость, потому что в формуле стоит r².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соотношения по формуле V=1/3πr²h (моделирование кратностей: 2→4, 3→9)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объёма конуса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 связывают со сравнением с цилиндром: берут одинаковые радиус основания r и высоту h. Тогда можно сопоставить, какая доля «цилиндрического» объёма приходится на конус.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Оказывается, конус занимает ровно одну треть объёма цилиндра. Отсюда сразу следует множитель 1/3 в формуле V=1/3πr²h, остаётся лишь подставить r и h.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удобен для проверки вычислений: если результат заметно отличается от ожидаемой трети цилиндра, в расчёте почти наверняка есть ошибка. Идея восходит к классическим методам вычисления объёмов, известным ещё со времён Архимеда.
</a:t>
            </a:r>
            <a:endParaRPr lang="en-US" sz="1157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25979"/>
            <a:ext cx="4332300" cy="2057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объёма основных тел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меняется множитель в формулах и с чем сравнивать конус при одинаковых исходных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конус проще всего сравнивать с цилиндром при равных r и h, тогда объёмы отличаются ровно в 3 раза.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стереометрии (школьный курс)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 конуса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данных и вычисления по V=1/3πr²h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правильном конусе l, r и h образуют прямоугольный треугольник; высота выражается через разность квадратов.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l² − r²
</a:t>
            </a:r>
            <a:pPr algn="ctr" indent="0" marL="0">
              <a:lnSpc>
                <a:spcPct val="120004"/>
              </a:lnSpc>
              <a:buNone/>
            </a:pPr>
            <a:r>
              <a:rPr lang="en-US" sz="1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корня получается именно высота прямоугольного треугольника, образованного l, r и h.
</a:t>
            </a:r>
            <a:pPr algn="ctr" indent="0" marL="0">
              <a:lnSpc>
                <a:spcPct val="120004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87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из теоремы Пифагора для прямоугольного треугольника
</a:t>
            </a:r>
            <a:endParaRPr lang="en-US" sz="32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 перевод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можно записывать в мм³, см³, дм³ или м³. Чтобы переводить между ними, удобно помнить равенства: 1 см³ = 1 мл, 1 дм³ = 1 л, 1000 см³ = 1 дм³, 1 м³ = 1000 л.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при вычислениях: радиус и высота должны быть выражены в одних и тех же единицах измерения. Тогда по формуле V=1/3πr²h объём получится корректным и без «скрытых» ошибок из-за перевода.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при изменении радиуса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фиксированной высоте V пропорционален квадрату радиуса: удвоение r увеличивает объём в 4 раза. Поэтому расширение основания даёт более заметный эффект, чем сопоставимое увеличение h.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квадратичную зависимость V(r): рост r сильнее «разгоняет» объём, чем рост h в той же кратности. Это удобно проверять оценкой результата.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V = (1/3)πr²h при h = 10; r = 1, 2, 3 (π≈3.14159).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объёма конуса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множитель 1/3: тогда получается объём цилиндра вместо конуса. В результате ответ завышается в три раза, и проверка здравым смыслом по рисунку часто это сразу выявляет.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диаметр вместо радиуса. Поскольку в формуле стоит r², такая замена увеличивает объём сильнее, чем кажется на первый взгляд: ошибка становится кратной площади.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 измерения, например сантиметры и метры, или округляют промежуточные значения слишком рано. Правильнее привести r и h к одним единицам и округлять только в конце.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образующую l как высоту h без дополнительного расчёта. В конусе h и l связаны через r, поэтому сначала находят h, а уже затем подставляют в V = 1/3πr²h.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 разных конусов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последовательно подставлять r и h в формулу объёма и оформлять итог. Все ответы выражены через 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r и h итог может совпадать: объём определяется произведением r²·h. Это полезно для контроля вычислений и оценки правдоподобия ответа.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V = (1/3)πr²h (школьная стереометрия).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задача: коническая воронка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Коническая воронка — типичный объект из быта и техники, где объём нужно оценивать «до края». Зная радиус основания и высоту, находят вместимость и переходят к расчёту количества вещества.
</a:t>
            </a:r>
            <a:endParaRPr lang="en-US" sz="1273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плотность жидкости или сыпучего материала, объём позволяет определить массу. Таким образом, геометрическая формула напрямую превращается в инструмент для практических инженерных и бытовых задач.
</a:t>
            </a:r>
            <a:endParaRPr lang="en-US" sz="1196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объёма конуса и цилиндра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радиусе основания и высоте объём конуса всегда равен одной трети объёма цилиндра. Это следует из связи формул, а не только из частного примера.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подчёркивает коэффициент 1/3: цилиндр заметно «крупнее» по объёму, даже при одинаковых геометрических размерах. Такое сравнение помогает быстро проверять ответы.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формулам Vцил = πr²h и Vкон = (1/3)πr²h для r = 4 см, h = 9 см (π≈3.14159).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 через площадь основания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 конуса выражается как S = πr². Поэтому объём можно записать короче и нагляднее: V = (1/3)·S·h.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показывает общий принцип: чтобы найти объём, нужно связать высоту с «размером основания» через его площадь. Это облегчает выбор формулы в разных задачах.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двух конусов совпадают S и h, то их объёмы будут одинаковыми. При этом боковая поверхность может отличаться, но на расчёт объёма это не влияет.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формулы при неполных данных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задачи зависит от того, какие величины заданы: диаметр, образующая, площадь основания или объём с высотой.
</a:t>
            </a:r>
            <a:endParaRPr lang="en-US" sz="104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100" y="1390009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281" y="139000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16493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2850" y="1390009"/>
            <a:ext cx="290925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формулы объёма конуса в реальной жизни
</a:t>
            </a:r>
            <a:endParaRPr lang="en-US" sz="2253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тара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производстве упаковок коническая форма встречается в воронках, ёмкостях и защитных элементах. Зная r и h, можно оценить вместимость и выбрать оптимальный размер по требуемому объёму.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строительство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Конусообразные элементы помогают рассчитывать вместимость резервуаров и деталей. Расчёт объёма нужен для оценки материалов, проектных параметров и согласования конструктивных решений на стадии планирования.
</a:t>
            </a:r>
            <a:endParaRPr lang="en-US" sz="116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Конические формы используются в выпечке и сервировке, а также при измерении сыпучих ингредиентов. Объём помогает переводить размеры посуды в количество продуктов, удобное для рецептов и норм.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 приборостроение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Воронки и конические каналы применяются для дозирования и направления потоков. Расчёт объёма нужен, чтобы прогнозировать время подачи и количество вещества, проходящего до определённой точки.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и химтехника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жидкостями объём конуса позволяет оценивать количество реагента или раствора. Это важно при настройке режимов и контроле заполнения ёмкостей заданной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формула: V = (1/3)πr²h. Для вычисления нужны радиус и высота; если дан диаметр, находят r = d/2, а высоту при необходимости — из образующей и радиуса.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растёт линейно с h и квадратично с r: при увеличении r в k раз объём возрастает в k² раз. Поэтому при контроле разумно оценивать изменения прежде чем считать точно.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 — базовый инструмент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 показывает его вместимость и является одной из базовых формул стереометрии 11 класса. V = (1/3)πr²h связывает круг, площадь основания, высоту и единицы измерения.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2026-05-13T12:25:16Z</dcterms:created>
  <dcterms:modified xsi:type="dcterms:W3CDTF">2026-05-13T12:25:16Z</dcterms:modified>
</cp:coreProperties>
</file>