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«солнечная семья»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планетами, их соседями и космическими особенностями.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начинается наша космическая история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находится в Млечном Пути и возникла около 4,6 миллиарда лет назад из облака газа и пыли. Солнце стало её центром, а остальные тела постепенно собрались вокруг него.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главное в нашей системе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Звезда, а не планета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это огромная звезда. Оно само светит и согревает все планеты, а не получает свет от кого-то другого, как это делают планеты.
</a:t>
            </a:r>
            <a:endParaRPr lang="en-US" sz="1106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притяжения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притяжению Солнца планеты не улетают в космос. Они движутся по своим орбитам, словно аккуратно бегут по невидимым дорожкам вокруг центра системы.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впечатляют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намного больше Земли: его диаметр примерно в 109 раз больше. Поэтому рядом с ним наша планета кажется совсем маленькой и даже немного скромной.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Солнца на Земле не было бы света, тепла и привычных условий для жизни. Оно помогает нашей планете оставаться тёплой и не превращаться в ледяной шар.
</a:t>
            </a:r>
            <a:endParaRPr lang="en-US" sz="11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— самый близкий к Солнцу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сосед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находится ближе всех планет к Солнцу. Он словно самый торопливый ученик, который первым прибегает на урок космической истории.
</a:t>
            </a:r>
            <a:endParaRPr lang="en-US" sz="1188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и каменистый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планета небольшая и твёрдая, как камень. На ней почти нет воздуха, поэтому там совсем не так уютно, как на Земле.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 и холодно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Меркурий сильно нагревается, а ночью быстро остывает. Из-за почти отсутствующей атмосферы он не умеет долго сохранять тепло.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быстрый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оборот Меркурия вокруг Солнца занимает всего 88 земных суток. Это значит, что его год пролетает намного быстрее нашего.
</a:t>
            </a:r>
            <a:endParaRPr lang="en-US" sz="11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— очень горячая планета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как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похожа на Землю по размеру, но на этом сходство почти заканчивается. Её поверхность скрыта под плотными облаками, которые не пропускают лишнее тепло.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жаровня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на Венере поднимается выше 460 °C. Это очень горячо, намного жарче любой обычной духовки, так что гулять там было бы невозможно.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на небе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Венеру легко заметить с Земли: она ярко сияет и выглядит как очень заметная звёздочка. Люди наблюдают её с давних времён.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Густая атмосфера Венеры удерживает тепло, поэтому планета остаётся раскалённой. Именно из-за этого условия на ней совсем не похожи на земные.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наш дом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единственная известная нам планета, где есть жизнь. Здесь есть вода, воздух и условия, в которых растения, животные и люди могут жить.
</a:t>
            </a:r>
            <a:endParaRPr lang="en-US" sz="12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планета находится на таком расстоянии от Солнца, где не слишком жарко и не слишком холодно. Это очень удачное космическое «место жительства».
</a:t>
            </a:r>
            <a:endParaRPr lang="en-US" sz="12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есть один спутник — Луна. Она сопровождает нашу планету, а по ночам красиво освещает небо, будто космический ночник.
</a:t>
            </a:r>
            <a:endParaRPr lang="en-US" sz="12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год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обращается вокруг Солнца за 365 дней. За это время сменяются времена года, и наша планета успевает сделать полный круг.
</a:t>
            </a:r>
            <a:endParaRPr lang="en-US" sz="12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— красная планета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Красноватый цвет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называют красной планетой из-за пыли и камней, в которых много железа. Издалека он выглядит особенно заметно и немного загадочно.
</a:t>
            </a:r>
            <a:endParaRPr lang="en-US" sz="1106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и холоднее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меньше Земли и гораздо холоднее. Его поверхность не такая тёплая и уютная, как у нашей планеты, поэтому там суровые условия.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Марсе есть очень высокие горы и глубокие каньоны. Рельеф там удивительный, словно планету кто-то долго и тщательно вырезал.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для учёных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внимательно изучают Марс, потому что хотят узнать больше о его прошлом. Возможно, когда-то он был совсем не таким сухим и холодным.
</a:t>
            </a:r>
            <a:endParaRPr lang="en-US" sz="110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Марсом и Юпитером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Марсом и Юпитером находится пояс астероидов. Это большое пространство, где вокруг Солнца движется много каменных обломков.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Астероиды бывают очень маленькими и довольно крупными. Они не образуют сплошную стену, а существуют как отдельные космические камешки.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Космическое соседство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 помогает понять, что Солнечная система устроена не пусто, а очень интересно. В ней рядом с планетами есть ещё много небольших тел.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— самый большой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 среди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— самая большая планета Солнечной системы. Он настолько огромный, что рядом с ним другие планеты кажутся маленькими шариками.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гигант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Юпитера нет твёрдой поверхности, как у Земли. Он состоит в основном из газов, поэтому по нему нельзя просто пройтись.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красное пятно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Юпитере есть знаменитое Большое красное пятно — огромный шторм. Он существует очень долго и выглядит как гигантский вихрь.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спутников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Юпитера много спутников, и он сильно притягивает окружающие предметы. Его притяжение помогает удерживать целую космическую свиту.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 и его кольца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украшение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 легко узнать по его красивым кольцам. Они выглядят так необычно, будто планета надела широкую космическую шляпу.
</a:t>
            </a:r>
            <a:endParaRPr lang="en-US" sz="12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состоят кольца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Сатурна состоят из льда, камней и пыли. Эти частицы по-разному отражают свет, поэтому кольца кажутся яркими и нарядными.
</a:t>
            </a:r>
            <a:endParaRPr lang="en-US" sz="12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гигант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 относится к газовым гигантам. У него нет твёрдой поверхности, зато есть огромные размеры и очень заметная кольцевая система.
</a:t>
            </a:r>
            <a:endParaRPr lang="en-US" sz="12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спутников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Сатурна есть много спутников. Вместе с кольцами они делают эту планету одной из самых красивых и запоминающихся в Солнечной системе.
</a:t>
            </a:r>
            <a:endParaRPr lang="en-US" sz="12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— планета, которая словно лежит на боку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98400" y="136495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Странный наклон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вращается почти на боку: его ось сильно наклонена. Поэтому планета как будто катится по своей орбите, а не стоит прямо, как многие другие миры.
</a:t>
            </a:r>
            <a:endParaRPr lang="en-US" sz="1185" dirty="0"/>
          </a:p>
        </p:txBody>
      </p:sp>
      <p:sp>
        <p:nvSpPr>
          <p:cNvPr id="10" name="Text 3"/>
          <p:cNvSpPr txBox="1"/>
          <p:nvPr/>
        </p:nvSpPr>
        <p:spPr>
          <a:xfrm>
            <a:off x="398400" y="245266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цвет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выглядит голубовато-зелёным из-за газов в атмосфере, которые по-особому поглощают солнечный свет. Этот спокойный цвет делает планету легко узнаваемой среди других.
</a:t>
            </a:r>
            <a:endParaRPr lang="en-US" sz="1164" dirty="0"/>
          </a:p>
        </p:txBody>
      </p:sp>
      <p:sp>
        <p:nvSpPr>
          <p:cNvPr id="11" name="Text 4"/>
          <p:cNvSpPr txBox="1"/>
          <p:nvPr/>
        </p:nvSpPr>
        <p:spPr>
          <a:xfrm>
            <a:off x="398400" y="3540389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холодный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находится далеко от Солнца, поэтому получает мало тепла. Это одна из самых холодных планет Солнечной системы, где погода совсем не похожа на земную.
</a:t>
            </a:r>
            <a:endParaRPr lang="en-US" sz="11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 — дальний синий мир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дальняя планета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 — последняя планета от Солнца. Он очень далеко расположен, поэтому солнечный свет до него доходит слабо, а один его путь вокруг Солнца длится невероятно долго.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Сильнейшие ветры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Нептуне дуют очень мощные ветры, быстрее чем на любой другой планете. Из-за этого его атмосфера выглядит особенно живой и беспокойной, хотя сам мир очень холодный.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и красивый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 кажется ярко-синим из-за состава своей атмосферы. Этот цвет делает его одним из самых красивых объектов на картинках о космосе и в телескопах.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планет от Солнца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планет помогает увидеть, как они расположены в Солнечной системе и как меняется расстояние от Солнца.
</a:t>
            </a:r>
            <a:endParaRPr lang="en-US" sz="10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планеты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Каменистые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Меркурий, Венера, Земля и Марс находятся ближе к Солнцу. Они меньше по размеру и имеют твёрдую поверхность, по которой можно представить себе горы, равнины и кратеры.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Юпитер, Сатурн, Уран и Нептун намного крупнее внутренних планет. Они состоят в основном из газов и льдов, поэтому у них нет твёрдой поверхности, как у Земли.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и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планеты получают больше света и тепла, а внешние находятся дальше и холоднее. Такое деление помогает понять, почему планеты Солнечной системы так различаются.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Солнечную систему как на целую семью, то внутренние планеты похожи на младших и более компактных членов, а внешние — на крупных и очень заметных.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спутник рядом с нами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есть один естественный спутник — Луна. Она движется вокруг нашей планеты и хорошо видна ночью. Для людей Луна стала знакомым небесным соседом, который помогает лучше понять, как работают спутники.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вокруг гигантов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— это не только украшение Сатурна. У других планет-гигантов тоже есть кольца, но они обычно тоньше и заметны не так легко. Эти кольца состоят из льда, пыли и каменных частиц.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с длинным хвостом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похожи на космические снежные комья из льда и пыли. Когда они подлетают к Солнцу, лёд начинает нагреваться, и появляется яркий хвост, который тянется далеко за ними.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Спутники, кольца и кометы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движутся планеты и спутники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сила притяжения и орбиты помогают небесным телам двигаться в Солнечной системе.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единственная известная планета, где есть жизнь.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находится на удобном расстоянии от Солнца, поэтому на ней не слишком жарко и не слишком холодно для воды, воздуха и живых организмов.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данные о Солнечной системе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изучают космос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помогают рассматривать далёкие планеты, звёзды и кометы. С их помощью учёные могут видеть то, что не различить невооружённым глазом, и делать важные наблюдения.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аппараты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станции и зонды летят к планетам и спутникам, чтобы собрать данные вблизи. Они передают на Землю фотографии, измерения и сведения о составе небесных тел.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наблюдениям и полётам в космос учёные узнают, как устроена Солнечная система. Каждое новое исследование помогает лучше понимать прошлое планет и их особенности.
</a:t>
            </a:r>
            <a:endParaRPr lang="en-US" sz="12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космические факты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Меркурий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на Меркурии пролетает очень быстро: он короче школьного учебного года. Пока мы успеваем выучить много тем, Меркурий уже облетает Солнце почти целиком.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Жаркая Венера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настолько горячая, что на ней жарче, чем в очень горячей духовке. Её густые облака не выпускают тепло наружу, и поверхность остаётся раскалённой.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 и кольца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— самая большая планета Солнечной системы, а Сатурн сразу узнают по его ярким кольцам. Эти две планеты-гиганты выглядят особенно впечатляюще даже на картинках.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Ветреный Нептун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 считается самым ветреным миром среди планет. На нём дуют такие сильные ветры, что его атмосфера постоянно движется и кажется очень бурной.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солнечная семья — большая и удивительная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похожа на дружную космическую семью: у каждого её члена свой характер, а Земля — наш самый дорогой дом. Чем больше мы узнаём, тем интереснее становится Вселенная.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2026-05-25T23:40:53Z</dcterms:created>
  <dcterms:modified xsi:type="dcterms:W3CDTF">2026-05-25T23:40:53Z</dcterms:modified>
</cp:coreProperties>
</file>