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А. С. Пушкина: начало новой русской художественной прозы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Пушкин создал новую русскую прозу: точно, глубоко, современно.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рождение новой прозы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Пушкина складывается в эпоху перехода от романтизма к реализму. Именно тогда литература всё внимательнее смотрит на повседневность, историю и внутренний мир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пушкинской прозы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обращается к исторической повести и роману, где прошлое становится испытанием характера, а сюжет раскрывает связь частной судьбы с историей.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психологической новелле его особенно интересуют скрытые мотивы поступков, внутреннее напряжение героя и мгновение нравственного выбора в критической ситуации.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— «Повести Белкина», «Дубровский», «Пиковая дама», «Капитанская дочка», «Арап Петра Великого» — объединяют сюжетную занимательность и серьёзную нравственную проблематику.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рассказ и ироническая повесть позволяют показать обыденную жизнь точно и без украшений, но с глубоким смыслом и тонким авторским взглядом.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конфликта в пушкинской прозе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Пушкина обычная жизненная ситуация превращается в нравственное испытание.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«Повести Белкина» как мастерская прозы Пушкина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Белкин и игра с рассказчиком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публикует цикл в 1831 году, скрывая авторский голос за фигурой Ивана Петровича Белкина. Такой приём создаёт впечатление непритязательного рассказа и одновременно позволяет тонко иронизировать над событиями и героями.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вместо многословия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повестях нет лишних объяснений: характеры раскрываются через детали, реплики и поступки. Благодаря этому даже короткий эпизод выглядит завершённым, а бытовая сцена приобретает серьёзный психологический смысл.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Реальность, которую легко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словно просит визуального образа: портрет Пушкина, титульный лист издания 1831 года или иллюстрация к одной из повестей. Это особенно уместно, потому что «Повести Белкина» соединяют литературную простоту и художественную точность.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сюжеты объединяются единой авторской манерой.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повестей цикла и их особенности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конфликта ведут к общему выводу: Пушкин показывает человека в обычной жизни и в момент внутреннего перелома.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«Повести Белкина» (1831)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конфликты у Пушкина встречаются чаще и как они связаны с повседневной жизнью.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типы в «Повестях Белкина»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бытово-психологических сюжетов подчёркивает переход к реалистической наблюдательности.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пяти повестям цикла «Повести Белкина»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лаконизм в «Повестях Белкина»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раскрывает героя не через длинные рассуждения, а через точный жест, короткую реплику или небольшую паузу, в которой особенно заметно внутреннее напряжение.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почти не морализует: смысл рождается из самой ситуации, а ирония и сдержанная интонация помогают читателю самому оценить поступки персонажей.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или многозначные финалы не закрывают, а расширяют смысл повести: жизнь у Пушкина выглядит не схематично, а подлинно и психологически убедительно.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«Дубровский»: дворянская честь и социальная несправедливость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как несправедливое судебное решение ломает привычный порядок жизни. Владимир Дубровский лишается дома и имени, но старается не потерять внутреннего достоинства.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Авантюрный сюжет у Пушкина соединён с острой социальной критикой: личная месть, разбойничество и чувство чести превращаются в проверку нравственной устойчивости героя.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повторяющиеся образы усиливают психологическое напряжение повести.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и символы в «Пиковой даме»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разрушительную силу одержимости: стремление к лёгкой удаче подменяет разум и ведёт к нравственному краху.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«Пиковая дама» (1834)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повести — не только интрига, но и столкновение разных способов жить: расчёт, доверие, светская игра и память о прошлом.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«Пиковой дамы»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нагрузка сосредоточена на Германне и графине: именно они запускают и завершают сюжетную тайну.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сюжетно-композиционного анализа повести А. С. Пушкина «Пиковая дама».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«Пиковая дама» как психологическая повесть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 внешне кажется холодным и рассудочным, однако его поведение постепенно показывает болезненную зависимость от одной навязчивой цели — узнать секрет выигрыша.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строится на постоянном соединении реального и фантастического: бытовая среда, карточный мир и загадочный эпизод с графиней образуют единое напряжённое пространство.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появления графини допускает двойное толкование: как сверхъестественное событие и как художественное выражение внутреннего надлома, страха и вины героя.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просто наказывает Германна, а выявляет цену одержимости: он теряет способность к человеческому чувству, здравому смыслу и нравственной устойчивости.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логика романа «Капитанская дочка»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нравственных испытаний в романе А. С. Пушкина.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дочка»: история и частная судьба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Опубликованный в 1836 году роман показывает Пугачёвское восстание не как отвлечённую хронику, а как событие, которое вторгается в жизнь конкретных людей и проверяет их характер.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судьбы Гринёва, Маши Мироновой, капитана Миронова, Швабрина и Пугачёва Пушкин раскрывает темы чести, милосердия, долга и личной ответственности перед собой и другими.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показывает, что Пушкин оценивает человека прежде всего по поступкам, а не по происхождению, статусу или громким словам.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позиции героев «Капитанской дочки»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 и Маша связаны с нравственной устойчивостью, Пугачёв — с силой и противоречием, Швабрин — с моральным распадом.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центральных образов романа А. С. Пушкина «Капитанская дочка».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пушкинской прозы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выбирает выражения предельно экономно: каждое слово несёт смысловую нагрузку и помогает без лишних пояснений точно обозначить характер, ситуацию и авторскую оценку.
</a:t>
            </a:r>
            <a:endParaRPr lang="en-US" sz="858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в прозе звучат живо и индивидуально, потому что персонажи говорят в соответствии со своим положением, возрастом и характером, а не как носители абстрактных идей.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Композиционная экономия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число деталей у Пушкина создаёт объёмный художественный мир: один жест, предмет или реплика часто раскрывают больше, чем развёрнутое описание.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избегает прямой риторики и навязчивых оценок, поэтому смысл возникает из самой ситуации, а читатель сам приходит к нравственному выводу.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прозы Пушкина с его поэзией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1810–1820-е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мышление Пушкина формирует особую манеру видеть мир: образ становится ёмким, а деталь — значимой не только внешне, но и по смыслу.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сохраняются ритм фразы, лаконизм и внутренняя гармония, а многие темы поэзии — честь, свобода, память, любовь, судьба — получают сюжетное развитие.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художественное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 поэзия Пушкина не противопоставлены друг другу: обе строятся на точности формы, глубине чувства и нравственной ясности, необходимой для понимания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тема в разных произведениях получает новый оттенок: в «Повестях Белкина» она бытовая, в «Пиковой даме» — психологическая, в «Капитанской дочке» — историческая.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Пушкина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частная жизнь почти всегда становится нравственным испытанием и входит в более широкий исторический контекст.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тематического анализа произведений А. С. Пушкина.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прозы Пушкина для русской литературы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закрепил краткую реалистическую прозу как самостоятельную художественную форму, где сюжет, характер и авторская позиция соединены без излишней риторики и внешней эффектности.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открытия по-разному развились у последующих писателей: у Гоголя усилилась ирония, у Тургенева — психологическая тонкость, у Толстого — нравственная проблематика, у Чехова — смысловая точность детали.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пушкинская проза стала отправной точкой русского классического реализма и до сих пор остаётся образцом художественной меры, ясности и внутренней глубины.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проза: краткость, которая открывает глубину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Пушкина убеждает, что небольшая по объёму форма способна вместить историческую память, нравственный выбор и сложность человеческого характера, поэтому она остаётся живой и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2026-05-23T12:44:18Z</dcterms:created>
  <dcterms:modified xsi:type="dcterms:W3CDTF">2026-05-23T12:44:18Z</dcterms:modified>
</cp:coreProperties>
</file>