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почему и к чему привели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отправлялись в далекие и опасные походы?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 — это серия военных экспедиций XI–XIII веков, связанных с Иерусалимом и христианскими святынями. В них участвовали не только рыцари, но и правители, горожане и простые люди.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крестовые походы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общий обзор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1095–1096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призыва папы Урбана II в 1095 году начались первые походы. Толпы людей и отряды рыцарей двинулись из Европы к Востоку.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1099–XIII век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1099 году крестоносцы взяли Иерусалим. Затем на Востоке возникли государства крестоносцев, а походы стали повторяться.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1291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1291 году крестоносцы потеряли последние крупные владения в Леванте. Военные цели не исчезли, но удержать их уже не удалось.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море и Левант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была местом, где собирались войска, обсуждали планы и искали союзников. Отсюда начинался путь к Востоку.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стало главным маршрутом для людей, оружия, продовольствия и новостей. По нему же шли торговые корабли.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Левант был центром сражений, осад и создания новых владений. Здесь особенно тесно переплелись война, религия и политика.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причины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Паломничество в Иерусалим считалось важным делом для верующего человека. Посещение святых мест связывали с надеждой на спасение души.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призывали защитить христианские святыни и помочь единоверцам на Востоке. Такой призыв звучал как общий долг для христиан.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Отпущение грехов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походе воспринималось как проявление благочестия. Многие надеялись получить отпущение грехов и заслужить духовную награду.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мотивация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людей религиозная цель была сильнее страха перед дорогой и войной. Именно вера помогала им решиться на поход.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папы и церкви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Папский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1095 году папа Урбан II обратился к христианам с призывом помочь Востоку. Его слова придали походу высокий религиозный смысл.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смогла объединить разных людей под общей идеей. Это усилило её влияние и сделало поход делом всей христианской Европы.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рыцарей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рыцарей поход становился не только обещанием награды, но и личным испытанием. Они стремились доказать верность вере и своему имени.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причины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видели в походах способ укрепить своё положение. Успешная военная кампания могла повысить авторитет и помочь в борьбе с соперниками.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надеялись получить землю, добычу и признание. Для многих это был шанс подняться выше в обществе и закрепить своё имя.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для 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в Европе делали поход удобным выходом для военной энергии. Её направляли наружу, чтобы снизить напряжение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Города-перевозчики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торговые города перевозили людей, оружие и припасы. За это они получали прибыль и укрепляли своё положение в Средиземноморье.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стали важнее сухопутных. Это усилило роль портов и кораблей в жизни средневековой Европы.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 Востоком приносила пряности, ткани и другие дорогие товары. Спрос на них делал пути к Леванту особенно выгодными.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превратилось в пространство постоянного обмена. Здесь рядом существовали война, торговля и дипломатия.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Наследство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сыновья рыцарей часто не получали землю в наследство. Поход открывал им возможность найти собственный путь и добиться уважения.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 добыча
</a:t>
            </a:r>
            <a:pPr algn="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войне обещало славу, добычу и новые связи. Для многих это было редкой возможностью изменить своё положение.
</a:t>
            </a:r>
            <a:endParaRPr lang="en-US" sz="1228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шанс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бедных людей поход выглядел шансом начать заново. Надежда на смысл, защиту и признание делала его особенно притягательным.
</a:t>
            </a:r>
            <a:endParaRPr lang="en-US" sz="12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мотивы превращали идею похода в массовое движение.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шли в поход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взятия Иерусалима стал главным символом успеха первых крестоносцев.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Первого крестового похода, общепринятая датировка событий 1099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поход начался в 1096 году и быстро привёл к походу на Иерусалим, который стал символом всей эпохи.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1096–1291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хронологический коридор наиболее активной фазы крестовых походов.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крестовых походов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эпоху крестовых походов отсчитывают от первого похода и завершают падением последних владений крестоносцев на Востоке.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1291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пал последний крупный оплот крестоносцев на Востоке — Акра.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крестовых походов, падение Акры в 1291 году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крупные опорные пункты крестоносцев держались с трудом: к концу XIII века силы на Востоке перевесили.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1096–1099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поход показал, что религиозный призыв может превратиться в большую военную кампанию.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Первого крестового похода, 1096–1099 годы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экспедиция из Европы в Левант длилась три года и закончилась взятием Иерусалима.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Иерусалим был так важен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Святыня, а не обычный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2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для христиан был не просто городом на карте. Его связывали с жизнью Иисуса, паломничествами и надеждой увидеть святые места собственными глазами. Поэтому борьба за него воспринималась как дело особой важности.
</a:t>
            </a:r>
            <a:endParaRPr lang="en-US" sz="767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веры и чести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крестоносца путь к Иерусалиму означал не только войну, но и духовное испытание. Взятие города считалось знаком победы веры, а потеря контроля над ним — тяжёлым ударом по престижу и власти.
</a:t>
            </a:r>
            <a:endParaRPr lang="en-US" sz="872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столкновения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Иерусалима сходились интересы разных сил. Одни видели в нём цель паломника, другие — стратегический центр, который нужно удерживать, а третьи — место, где решается судьба региона.
</a:t>
            </a:r>
            <a:endParaRPr lang="en-US" sz="872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Иерусалим стал символом всей эпохи крестовых походов. Его судьба влияла не только на ход боёв, но и на отношения между христианским и мусульманским миром.
</a:t>
            </a:r>
            <a:endParaRPr lang="en-US" sz="8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Генуя и Пиза особенно усилились благодаря перевозкам и торговле.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средиземноморской торговли в эпоху крестовых походов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морской подъём обеспечили три города: они стали ключевыми посредниками между Европой и Востоком.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1291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Акры борьба за Восточное Средиземноморье не прекратилась, а изменила форму.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Восточного Средиземноморья после крестовых походов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крестовых походов регион ещё долго оставался зоной крепостей, походов и союзов между соперниками.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646219"/>
            <a:ext cx="3848986" cy="9226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крестовые походы нельзя объяснить одной причиной и одним итогом.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были одновременно религиозным, политическим и экономическим явлением, а их последствия оказались разными для разных стран и городов.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крестовых походов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12–13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контакты с Востоком стали заметно шире и разнообразнее.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культурных связей Европы и Востока в XII–XIII веках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Средиземное море в Европу попадали не только товары, но и знания; этот обмен особенно ускорился в XII–XIII веках.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крестовые походы?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начались как религиозное движение, но быстро затронули политику, торговлю и жизнь целых регионов. Они изменили Европу и Восточное Средиземноморье, а споры вокруг их смысла продолжаются до сих пор.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2026-07-26T00:02:57Z</dcterms:created>
  <dcterms:modified xsi:type="dcterms:W3CDTF">2026-07-26T00:02:57Z</dcterms:modified>
</cp:coreProperties>
</file>