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маленькая Москва стала центром большой и сильной страны.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появилось Московское государство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земли до объединения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Русь была похожа на большую семью, где у каждого был свой дом и свои споры. После нашествия Батыя княжества ещё и платили дань Орде. На этом фоне Москва начала расти и крепнуть быстрее других городов.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Москва стала важным городом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стояла на пересечении важных дорог и речных путей. Сюда было удобно приезжать торговцам, а значит, город быстро становился живее и богаче.
</a:t>
            </a:r>
            <a:endParaRPr lang="en-US" sz="1371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Москвы были леса и реки, которые помогали обороняться. Врагу было труднее подойти незаметно, а жителям — спокойнее жить и работать.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тянулись сюда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Москву переселялись люди из других земель. Они строили дома, открывали мастерские и приносили с собой умения, поэтому город рос не по дням, а по делам.
</a:t>
            </a:r>
            <a:endParaRPr lang="en-US" sz="1393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князья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князья действовали осторожно и рассудительно. Они не спешили, умели договариваться и шаг за шагом усиливали свой город, как шахматист, который продумывает много ходов вперёд.
</a:t>
            </a:r>
            <a:endParaRPr lang="en-US" sz="12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733300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Даниил Московский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Даниил Московский стал первым московским князем и начал укреплять город. При нём Москва ещё не была большой, но уже становилась заметнее и увереннее.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46718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Калита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сын Иван Калита сделал Москву богаче и влиятельнее. Он укреплял власть, собирал средства и помогал городу становиться важным центром русских земель.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0103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Митрополит в Москве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Иване Калите в Москву переехал митрополит. Это усилило значение города не только для князей, но и для всей Русской земли, словно Москва получила особый знак доверия.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московские князья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Москва собирала соседние земли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договоры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князья нередко договаривались с соседями. Так к Москве могли перейти города и земли без войны — мирно, хотя и не всегда легко.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наследство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новые территории переходили по наследству. Если у князя не оставалось сильных наследников, земли могли достаться Москве как законному преемнику.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Или победа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Бывали и военные успехи. После побед Москва присоединяла волости и города, укрепляя свои границы и становясь всё более заметным центром.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княжества — в 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вокруг Москвы собирались всё новые земли. Из небольшого княжества она превращалась в большое государство с одним главным центром.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Соперники Москвы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Тверь не сдавалась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Тверь тоже хотела стать главным центром русских земель. Её князья соперничали с Москвой, поэтому борьба за лидерство была долгой и упорной.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Новгород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был крупным торговым городом. Здесь жили свободолюбивые люди, и город долго сохранял самостоятельность, словно не хотел никому уступать своё мнение.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Соперники мешали Москве быстро объединить земли. Но именно в таких спорах и борьбе проверялась сила московских князей, их терпение и умение побеждать не только мечом, но и умом.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— важная победа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8330" y="13393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войска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1380 году князь Дмитрий Донской собрал русское войско. Это было нелегко, потому что княжества должны были действовать вместе, а не поодиночке.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26975" y="25035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 поле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Куликовом поле войско Дмитрия Донского победило силы Мамая. Люди увидели: если действовать дружно, можно добиться большой победы.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26975" y="367910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для Руси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Орды не исчезла сразу, но после битвы у людей появилась надежда. Теперь они верили, что Русь сможет стать свободнее и сильнее.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26425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Кремля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защищал Москву от врагов. Его стены и башни были настоящей каменной защитой, которая помогала горожанам чувствовать себя в безопасности.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Кремля находился княжеский двор. Здесь принимали важные решения, которые влияли на жизнь всей страны, а не только одного города.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храмы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Кремле стояли храмы, где люди молились и собирались на важные церковные службы. Они делали Кремль не только крепостью, но и духовным центром.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строились и размещались важные государственные здания. Кремль стал местом, где решались главные дела Московского государства, почти как его рабочее сердце.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— собиратель русских земель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73153"/>
            <a:ext cx="807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Иване III Москва стала главным центром объединения русских земель. Князь действовал твёрдо и последовательно, собирая вокруг Москвы новые территории.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70900" y="2623475"/>
            <a:ext cx="7848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1478 год — Новгород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1478 году к Москве присоединился Новгород. Это было важное событие, потому что богатый и сильный город долго сохранял самостоятельность.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039300" y="3658950"/>
            <a:ext cx="75807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1485 год — Тверь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1485 году к Москве присоединилась Тверь. После этого власть московского князя стала ещё сильнее, а Москва окончательно укрепилась как главный центр.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Стояние на реке Угре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377775" y="2635889"/>
            <a:ext cx="2874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 Орды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Ордынское войско отступило, и Русь больше не зависела от Орды как раньше. Это событие считают концом ордынской зависимости русских земель.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1737997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1480 год — противостояние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и ордынские войска долго стояли друг против друга на Угре. Большого боя не произошло, но напряжение было очень сильным.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615" y="2607162"/>
            <a:ext cx="2522614" cy="192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640" y="2607162"/>
            <a:ext cx="2522614" cy="192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627" y="2607162"/>
            <a:ext cx="2522614" cy="192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новой власти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Двуглавый орёл на знамёнах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княжеских знаках власти появился двуглавый орёл. Он напоминал, что Москва хочет быть не просто городом, а центром всей страны. Такой герб выглядел торжественно и сразу показывал: власть здесь стала сильной и очень серьёзной.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обряды власти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Торжественные церемонии, приёмы гостей и важные церковные обряды создавали образ сильной державы. Люди понимали: в Москве решаются дела всей Руси. Даже внешние знаки, одежда и поведение правителя работали на уважение к новой власти.
</a:t>
            </a:r>
            <a:endParaRPr lang="en-US" sz="107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Кремлёвский двор как у столицы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московском дворе стали соблюдать строгий порядок. Послы, бояре и служилые люди видели, что здесь всё устроено по правилам, а не как попало. Это помогало Москве выглядеть как настоящая столица большого государства.
</a:t>
            </a:r>
            <a:endParaRPr lang="en-US" sz="10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733300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Судебник впервые собрал важные законы в один общий свод. Теперь в разных землях можно было судить по одинаковым правилам, а не по местным привычкам и спорам.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46718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суде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записали, как разбирать дела и какие наказания назначать. Это помогало быстрее решать споры и уменьшало беспорядок, когда каждый тянул одеяло на себя.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0103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страной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закон стал опорой для большой державы. Когда правила понятны всем, князю легче управлять землёй, собирать налоги и следить, чтобы в стране был порядок.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Судебник 1497 года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церкви в объединении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Москвы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Митрополиты часто поддерживали московских князей. Их авторитет был очень велик, поэтому слова церковных лидеров помогали людям воспринимать Москву как главный центр русских земель.
</a:t>
            </a:r>
            <a:endParaRPr lang="en-US" sz="1239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— хранители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монастырях молились, учили грамоте и переписывали книги. Там берегли память о прошлом, а ещё обучали людей терпению и труду, что было очень важно в трудные времена.
</a:t>
            </a:r>
            <a:endParaRPr lang="en-US" sz="1217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духовное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соединяла людей разных земель через общие праздники, обряды и молитвы. Даже если города были далеко друг от друга, верующие чувствовали себя частью одного большого мира.
</a:t>
            </a:r>
            <a:endParaRPr lang="en-US" sz="1217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напоминала о честности, мире и ответственности. Такие правила помогали людям жить спокойнее и понимали, что единство страны строится не только мечом, но и общими ценностями.
</a:t>
            </a:r>
            <a:endParaRPr lang="en-US" sz="12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30121"/>
            <a:ext cx="425700" cy="37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028" y="530121"/>
            <a:ext cx="425700" cy="37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управляли страной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деньгами государства следили особенно внимательно. Это помогало князю собирать доходы, платить служилым людям и решать важные дела без лишней путаницы.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органы управления отвечали за вооружённые силы и сбор служилых людей. Так Москва могла быстрее готовиться к защите границ и походам.
</a:t>
            </a:r>
            <a:endParaRPr lang="en-US" sz="1181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земельными владениями требовало точности: кто чем владеет, кому что принадлежит, где нужно навести порядок. Это особенно важно для большого государства.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учреждения разбирали жалобы, распоряжения и важные документы. Благодаря этому князь не тонул в бумагах и мог принимать решения быстрее.
</a:t>
            </a:r>
            <a:endParaRPr lang="en-US" sz="11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сила Москвы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8330" y="13393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 князя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московских князей была личная дружина — верные воины, которые защищали правителя и поддерживали его в боях. Они составляли основу раннего войска Москвы.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26975" y="25035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Полки и крепости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полки собирались из жителей, а крепости укреплялись стенами и башнями. Это делало города надёжнее и помогало отражать нападения врагов.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26975" y="367910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Служилые люди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войско стало более организованным. Служилые люди получали землю за военную службу, поэтому были заинтересованы хорошо защищать государство и его новые территории.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жизнь людей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оживают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становилось больше ремесленников и торговцев. На улицах шумели рынки, звенели мастерские, а жизнь текла всё быстрее и заметнее.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и оброк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деревнях крестьяне всё чаще работали на землевладельцев и платили оброк. Это означало, что их жизнь становилась более зависимой и трудной.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Москвы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привлекала людей из разных мест, потому что здесь было больше возможностей для торговли и службы. Город рос, и вместе с ним менялась вся округа.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Появлялось больше людей, связанных с перевозками, строительством и обслуживанием двора. Когда государство крепло, работы тоже становилось больше — почти как в большом муравейнике.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единого государства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Летописцы записывали важные события, победы и трудные годы. Благодаря этим книгам люди могли помнить прошлое и понимать, как складывалась история страны.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создавали по особым правилам, и они были важной частью духовной жизни. Такие изображения объединяли людей общими представлениями о вере и красоте.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землях строили храмы, похожие по стилю и назначению. Они напоминали, что у людей одна вера и общее культурное пространство.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помогала сохранять важные истории, имена и события. Когда люди знают своё прошлое, им легче чувствовать себя частью одного народа.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стояния на Угре Москва уже не оглядывалась на Орду. Это стало важным шагом к самостоятельной и крепкой стране.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темы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1480 год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годом окончания ордынской зависимости Руси.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1401275"/>
            <a:ext cx="16707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1320–1340-е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Иване Калите Москва усилилась, стала богаче и заметнее. К городу стали тянуться люди, а московские князья — действовать умнее и осторожнее.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905000" y="3198925"/>
            <a:ext cx="16707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1380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Куликовом поле войско Дмитрия Донского победило силы Мамая. Это показало, что русские князья могут объединяться ради общей цели.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491150" y="1109950"/>
            <a:ext cx="18786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1478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присоединился к Москве. Богатый и сильный город потерял самостоятельность, а власть московского князя заметно выросла.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603151" y="2194425"/>
            <a:ext cx="18786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1480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реке Угре русское и ордынское войска стояли друг против друга, но битвы не было. Ордынцы отступили, и зависимость Руси закончилась.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650875" y="1635775"/>
            <a:ext cx="18786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1485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Москве присоединили Тверь. После этого Москва окончательно укрепила своё положение как главный центр русских земель.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объединила русские земли, укрепила власть и стала главным городом страны. Из маленького княжества выросло сильное государство, которое уже могло само решать свою судьбу.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создание Московского государства было важным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2026-05-26T08:22:49Z</dcterms:created>
  <dcterms:modified xsi:type="dcterms:W3CDTF">2026-05-26T08:22:49Z</dcterms:modified>
</cp:coreProperties>
</file>