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угла: как измеряют повороты и формы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становятся понятными, когда их измеряют в градусах.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геометрии нужна градусная мера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помогают точно записывать углы, сравнивать их и проверять построения. Эта мера нужна не только в задачах по геометрии, но и в чертежах, навигации, архитектуре и повседневных поворотах.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вершина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выходящие из одной точки. Эта точка называется вершиной угла и служит его опорой при измерении, построении и записи.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угол — это часть плоскости между лучами. Именно эта внутренняя область показывает, насколько сильно открыт угол, а не его внешняя форма.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лучи называют сторонами угла. Их длина не влияет на величину угла: важнее, насколько широко они расходятся друг относительно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делает сравнение углов точным: половина круга равна 180°, а четверть — 90°.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частей составляет полный круг, поэтому градусы удобно использовать для измерения поворотов.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Принятое в геометрии деление круга на 360 равных частей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прямого, то есть его мера меньше 90°. Такие углы выглядят «узкими» и часто встречаются в треугольниках и простых чертежах.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 меньше 180°. Он заметно шире прямого, однако еще не превращается в развернутую линию.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равен 180°. Его стороны лежат на одной прямой в противоположных направлениях, поэтому он выглядит как ровная линия.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удобно узнавать по углу между краями тетради, книгой или предметами, расположенными строго перпендикулярно.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раскрыт угол и тем дальше он от прямого ориентира.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углов по градусной мере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видно постепенное увеличение от острых углов к тупому и развернутому; 90° остается главной границей для сравнения.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и классификация углов по градусной мере; учебная геометрия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 его части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и деления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Полукруглый транспортир обычно имеет шкалу от 0° до 180°. Деления помогают считывать градусы точно, чаще всего с шагом в один градус.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шкалы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транспортира часто есть два ряда чисел. Поэтому важно смотреть, какая шкала начинается с 0° именно со стороны приложенного луча.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ноль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транспортира нужно совместить с вершиной угла. Затем одну сторону угла кладут на нулевую линию, чтобы измерение началось правильно.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угол транспортиром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измерении угла с помощью транспортира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числовая мера помогает быстро определить вид угла и привести пример.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градусные значения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угла определяется его числом: границы 90° и 180° служат главными ориентирами для распознавания и проверки.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углов по градусной мере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градусную меру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знак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Градусную меру записывают числом со знаком градуса: 47°, 90°, 135°. Такой способ позволяет сразу понять величину угла без дополнительных пояснений.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задаче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угла нужна для ясности в чертежах и решениях. Она делает ответ однозначным, особенно когда на рисунке несколько углов и похожих линий.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 записи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∠ABC средняя буква обозначает вершину угла. Именно по ней можно понять, где угол начинается и какие стороны его образуют.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угол часто обозначают буквами: ∠A или ∠ABC. Это помогает различать разные углы на одном рисунке и не путать их 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без измерения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раскрытие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изображены рядом, сначала оценивают, какой из них раскрыт сильнее. Более широкий угол имеет большую градусную меру, даже если линии разной длины.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измерением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 глаз помогает быстро упорядочить углы по величине, но точный вывод дает только транспортир. Такой прием особенно полезен в задачах, где важна аккуратность построения.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прямой угол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удобно использовать как эталон для сравнения. Все, что заметно уже 90°, относится к острым углам, а более широкое, но не развернутое, — к тупым.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последовательное увеличение раскрытия угла от малого значения к большому.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угла от острого к развернутому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угол: от острого к прямому, затем к тупому и развернутому.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опорные значения градусной меры, без внешних данных.
</a:t>
            </a:r>
            <a:endParaRPr lang="en-US" sz="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вокруг нас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 3:00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стрелки часов показывают 3:00, между ними получается прямой угол. Этот пример легко увидеть в классе или дома и удобно использовать как наглядную опору для сравнения с другими углами.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поворот дороги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крыши дома, поворот на карте или развилка дороги тоже задают углы. В одних случаях они близки к острым, в других — к тупым, поэтому градусная мера помогает точно описать форму и направление.
</a:t>
            </a:r>
            <a:endParaRPr lang="en-US" sz="12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заданной величины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 первый луч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построения луча, который станет одной стороной будущего угла. Он задает направление, от которого будет отсчитываться нужная градусная мера.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нужное число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на шкале заданное значение в градусах и поставьте маленькую отметку напротив него. Важно заранее выбрать ту шкалу, которая начинается с нуля на стороне луча.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 второй луч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отмеченную точку проведите второй луч из той же вершины. Теперь угол построен, а его величина соответствует заданному числу градусов при правильном совмещении инструментов.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 транспортир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транспортир так, чтобы его центр совпал с началом луча, а нулевая отметка легла точно на линию первого луча. Это основа точного построения.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особенно важна при чтении двух шкал транспортира.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измерении углов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вычислениями, а с неверным расположением инструмента и выбором шкалы.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при работе с транспортиром, без статистической выборки.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запись помогает отличать вершину угла от его величины.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углов и их смысл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указывает на вершину, а число со знаком градуса — на величину угла; это исключает путаницу при чтении чертежа.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из школьной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угла по градусной мере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измеренного значения с опорными углами 90° и 180°.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геометрических фигурах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сумма углов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сумма внутренних углов равна 180°. Это правило помогает находить неизвестный угол, если два других уже измерены или известны.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признак фигуры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показывает не только их величину, но и свойства всей фигуры. По градусной мере легко отличить обычный четырехугольник от прямоугольника или квадрата.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квадрат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и квадрата все углы прямые, то есть равны 90°. Благодаря этому можно быстро проверить, правильно ли построена фигура.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 измерения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чертеж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в градусах меняет форму построения. На чертеже это особенно заметно, когда линии длинные и угол задает направление всей фигуры.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надежность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инженерии точность углов влияет на прочность, симметрию и совпадение деталей. Неверное измерение может привести к ошибке в расчетах и сборке.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обозначение угла и внимательное чтение шкалы помогают избежать путаницы. Это делает результат понятным не только автору, но и тому, кто проверяет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помогает видеть геометрию точно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переводит форму угла в понятное число и позволяет сравнивать, строить и проверять углы. Это делает геометрию точной и наглядной в учебе и жизни.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2026-05-29T03:20:38Z</dcterms:created>
  <dcterms:modified xsi:type="dcterms:W3CDTF">2026-05-29T03:20:38Z</dcterms:modified>
</cp:coreProperties>
</file>