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империй, которые не выдержали испытаний временем.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Турция: судьба многонациональных империй
</a:t>
            </a:r>
            <a:endParaRPr lang="en-US" sz="41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с множеством народов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 Османская империи управляли разными народами из одного центра. Пока государство сохраняло порядок, различия могли сосуществовать. Но войны, кризисы и требования равных прав постепенно делали такую систему всё менее прочной.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Габсбургская монархия: состав и устройство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из Вены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управляли обширными землями из Вены, опираясь на двор, чиновников и армию. Под их властью находились разные исторические области Центральной Европы, объединённые в одну монархию.
</a:t>
            </a:r>
            <a:endParaRPr lang="en-US" sz="1106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жили немцы, венгры, чехи, словаки, поляки, украинцы, словенцы, хорваты и румыны. У каждого народа были свои традиции, язык и представления о справедливом устройстве власти.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управление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законы и налоги должны были действовать для всех, но на практике это вызывало споры. Одни народы требовали больше влияния, другие — защиты языка и местных прав.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противоречия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усиливалось национальное самосознание, тем труднее становилось удерживать империю вместе. Разные интересы народов всё чаще превращались в политический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огромная держава на трех континентах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государство охватывало территории в Европе, Азии и Африке. Такая огромная территория делала его одним из самых крупных государств своего времени.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империи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империя слабела: сокращались доходы, уменьшалось влияние, а некоторые территории переходили под контроль других государств. Это усиливало внутренний кризис.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сил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жили турки, арабы, греки, армяне, курды, сербы, болгары и другие народы. У них были разные языки, религии и местные обычаи.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и высшие чиновники находились в Стамбуле, который был политическим и административным центром державы. Отсюда управляли далёкими провинциями и собирали налоги.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кризиса многонациональных империй в XIX веке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один момент, а постепенное накопление проблем: от первых волн недовольства до почти полного ослабления старой имперской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шёл XIX век, тем сильнее росли национальные движения и территориальные потери, особенно после революций и военных поражений.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данные; качественная оценка на основе событий XIX 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в городах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1848 году улицы многих европейских городов заполнились баррикадами и демонстрациями. Люди требовали свободной печати, конституции и отмены старых привилегий, которые мешали равенству граждан.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народов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землях Габсбургов революционные идеи быстро связались с национальным вопросом. Чехи, венгры, славяне и другие группы хотели не только свобод, но и уважения к своему языку и правам.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и требования перемен
</a:t>
            </a:r>
            <a:endParaRPr lang="en-US" sz="28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Европе и на Балканах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Европы усиливаются идеи национального единства. Народы начинают чаще говорить о собственном языке, истории и праве самим решать свою судьбу.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растёт борьба за автономию и независимость. Ослабление Османской империи помогает сербам, грекам, болгарам и румынам активнее добиваться перемен.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Австрийской монархии похожие требования выдвигают венгры, чехи, словаки и южные славяне. Империя всё труднее удерживает равновесие между разными народами.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7219" y="1676050"/>
            <a:ext cx="363486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 Османская империи: сравнение перед кризисом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державы были многонациональными и сталкивались с похожими трудностями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империи держались на едином центре, но внутреннее разнообразие и рост национальных движений делали их всё менее устойчивыми.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1867 года и появление Австро-Венгрии
</a:t>
            </a:r>
            <a:endParaRPr lang="en-US" sz="268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1867 году австрийская и венгерская знать договорились о новом устройстве государства. Так появилась Австро-Венгрия — двойная монархия с двумя центрами управления.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элит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Чехи, словаки, хорваты, румыны и другие народы сочли компромисс несправедливым. Их права по-прежнему были ограничены, поэтому напряжение в империи не исчезло.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других народов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получила широкую самостоятельность в своих внутренних делах, но армия, внешняя политика и часть финансов остались общими. Это не сняло всех противоречий внутри государства.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Разделённая власть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Танзимата в Османской империи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81050" y="2297450"/>
            <a:ext cx="20295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год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реформы Танзимата. Власти обещают обновить армию, управление и суды, чтобы укрепить государство и сделать его более управляемым.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14225" y="2297450"/>
            <a:ext cx="1956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правила для налогов, образования и администрации. Реформы должны были приблизить империю к современным европейским государствам.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4500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Провозглашается равенство подданных перед законом. Однако многие изменения встречают сопротивление и плохо приживаются в разных частях огромной империи.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955575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 год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главный этап Танзимата. Реформы не смогли остановить ослабление Османской империи и потерю её территорий.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многонациональная империя приходит к распаду
</a:t>
            </a:r>
            <a:endParaRPr lang="en-US" sz="2678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кризисов, характерная для Австро-Венгрии и Османской империи в XIX — начале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как решающий удар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войну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1914 году Австро-Венгрия и Османская империя оказались в большой войне на стороне Центральных держав. Это сразу сделало их уязвимыми перед более сильными противниками и длинной войной на истощение.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поражения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1918 году обе державы были истощены, их армии ослабли, а управление распадалось. Поражение в войне стало тем толчком, после которого старые имперские конструкции уже не смогли удержаться.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тыла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выросли, а снабжение городов и армии стало хуже. Не хватало продовольствия, топлива и денег, поэтому недовольство населения усиливалось даже там, где раньше сохранялась относительная стабильность.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потери после Первой мировой войны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не точное число квадратных километров, а условный масштаб: после 1918 года обе державы сохранили лишь малую часть прежнего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карта Европы и Ближнего Востока изменилась радикально: империи уступили место новым национальным государствам.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данные; условный индекс территории (1914 = 100)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после 1918 года: от империи к республике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 — прежний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осталась политическим и культурным ядром страны, но уже не управляла огромной империей. Теперь вокруг нее сформировалось значительно меньшее государство с иными задачами и масштабом власти.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лишилась большинства прежних земель, промышленных районов и сельскохозяйственных территорий. Это изменило экономику страны и заставило ее строить жизнь в гораздо более узких границах.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вместо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монархии Австрия стала республикой. Ее политическая система больше не опиралась на власть императора и многонациональное управление, а строилась вокруг национального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62400" y="326250"/>
            <a:ext cx="7752900" cy="48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к Турецкой Республике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769375" y="1264875"/>
            <a:ext cx="52302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 — отмена султаната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Султанат был упразднен, и османская монархическая система перестала существовать. Это открыло путь к созданию нового государства, основанного уже не на имперской традиции.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769375" y="2357224"/>
            <a:ext cx="52302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Кемаль Ататюрк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Лидером преобразований стал Мустафа Кемаль Ататюрк. Он выступал за обновление страны, сильную государственную власть и отказ от старых имперских форм.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69375" y="3449575"/>
            <a:ext cx="52302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 — провозглашение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1923 году была провозглашена Турецкая Республика. Новое государство начало реформы в управлении, образовании и праве, стремясь укрепить светский и национальный характер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и что изменилось после распада империй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Австрии и Турции сохранились государственные центры и самостоятельность, но исчез прежний огромный имперский масштаб и многонациональный состав в старом виде.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не уничтожил государственность полностью, но заставил обе страны заново определить свои границы, устройство и национальную основу.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исторических итогов 1918–1923 годов по учебным материалам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национальные государства оказались устойчивее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стране действуют общие законы и понятная власть, людям проще понимать свои права и обязанности. Это снижает споры между регионами и делает управление более прозрачным.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национальное государство становится устойчивым только тогда, когда уважает меньшинства и не превращает единство в принуждение. Иначе на месте старых проблем возникают новые конфликты.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меньшинств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основной язык помогает школе, армии, суду и парламенту работать согласованно. Это не отменяет многообразия, но упрощает связь между государством и гражданами.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гимн, история и общие праздники помогают людям чувствовать себя частью одной страны. Такие символы особенно важны после распада империи, когда нужно создать новую общность.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символы единства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для Европы и современного мира
</a:t>
            </a:r>
            <a:endParaRPr lang="en-US" sz="2559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если власть игнорирует интересы народов, недовольство растет и кризис становится глубже. Устойчивость появляется там, где группы населения чувствуют себя услышанными и защищенными.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разные народы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страна крепнет, если ее жители видят общий путь и доверяют государству. Одной армии и больших территорий недостаточно, если нет чувства единства и уважения.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будущее важнее силы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работают лучше, когда они основаны на законе, справедливости и равных правах. Формальные обещания без реальных перемен редко останавливают распад государства.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через равноправие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45" y="1733225"/>
            <a:ext cx="41722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обе державы пережили кризис многонациональной империи, но вышли из него разными политическими путями.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старая имперская модель уступила место более компактным государствам, но путь к этому в Австрии и Турции был разным.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учебным историческим материалам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сравнения Австрии и Турции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уходят, государства меняются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Турция напоминают, что история больших империй не вечна. Когда народам не хватает равноправия и доверия, государства меняют форму, чтобы выжить и начать новую жизнь.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2026-06-01T05:29:32Z</dcterms:created>
  <dcterms:modified xsi:type="dcterms:W3CDTF">2026-06-01T05:29:32Z</dcterms:modified>
</cp:coreProperties>
</file>