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литературе: как один образ помогает передать настроение
</a:t>
            </a:r>
            <a:endParaRPr lang="en-US" sz="3805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связывают небо, чувства и перемены: тревога, ожидание грозы, одиночество и надежда.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туч важен в литературе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тексте — не просто фон. Они помогают почувствовать настроение: в фольклоре и поэзии тучи связаны с грозой, испытанием и опасностью, но также с очищением после дождя. В XIX веке этот образ особенно ярко соединяет природу и человека у Лермонтова, Тютчева, Пушкина и Есенина.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литературный анализ образа туч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начинается с «как выглядят тучи»: цвет, форма, высота и движение. Эти детали сразу задают эмоциональный фон и помогают понять, чего ждать в тексте — перемены или тишины.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смотрят, на что похожи тучи. Их могут сравнивать с живыми существами, с тяжёлыми мыслями или с силами природы, которые действуют почти как человек, — свободно или угрожающе.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разбирают приёмы выразительности: эпитеты, сравнения, олицетворение и метафоры. Они превращают небо в «рассказчика», который помогает услышать настроение лирического героя.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образа туч в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тучи чаще всего работают как «сигнал состояния» — и природы, и человека. Смысл зависит от контекста и авторского выбора образов.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категорий значений образа туч, используемый в школьном анализе лирики (количественные доли не указаны).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туч может менять смысл: в начале стихотворения они предвещают напряжение, а в финале становятся знаком облегчения.
</a:t>
            </a:r>
            <a:endParaRPr lang="en-US" sz="150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Лермонтов. Стихотворение «Тучи»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«Вечные странники»: тучи без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тучи названы «вечными странниками». Лирический герой смотрит на них и узнаёт собственное чувство: будто он тоже изгнан, не имеет «места» и вынужден странствовать в одиночестве. Небо становится зеркалом внутренней жизни.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которая недоступна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туч помогает передать мысль о свободе. Они плывут там, где захотят, а герой чувствует, что ему эта свобода не дана. Поэтому картина неба превращается в разговор о несвободе — тихой, но постоянной.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услышанное в образе туч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туч с лирическим «я» делает переживание особенно сильным. Тучи как будто умеют уходить и оставлять след в душе, а герой остаётся один, даже когда их много. Так образ неба напрямую поддерживает настроение текста.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помогают увидеть тучи
</a:t>
            </a:r>
            <a:endParaRPr lang="en-US" sz="2245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тучи «ожили» на странице, поэты подбирают точные эпитеты: мрачные, свинцовые, лёгкие, плывущие, вечные. Эти слова дают цвет и характер ещё до действия сюжета.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превращает облака в почти живых героев: тучи странствуют, движутся, уносят тревожные мысли. Благодаря этому читатель не просто смотрит, а будто становится участником событий.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 дымом, морем, войском, стаей или дорогой усиливают картину неба. Они помогают представить, как тучи «ведут себя» — плотнеют, расходятся, тянутся к горизонту или несутся вперёд.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выбирает один образ сравнения, он заранее направляет чувства читателя. Так строится связь между пейзажем и человеком: что видим в небе, то чувствуем внутри.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14959"/>
            <a:ext cx="4048200" cy="1899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стихах разных поэтов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литературная интерпретация по образцу таблиц по лирике XIX–XX веков.
</a:t>
            </a:r>
            <a:endParaRPr lang="en-US" sz="159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произведение и настроение: один и тот же образ туч может означать разное, но всегда помогает передать состояние героя и смысл текста.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работают как «переключатель настроения»: у разных поэтов они выражают одиночество, философское движение природы, тревожное ожидание или деревенскую печаль.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как знак перемены в природе и в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часто появляются перед грозой, дождём или ветром, поэтому в литературе они становятся предвестником перемен. Ожидание погоды помогает почувствовать, что спокойствие заканчивается.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меняется, меняются и внутренние чувства лирического героя. Тучи могут сопровождать тревогу, сомнение или надежду — как будто мысли начинают «догонять» грозу.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перемена в природе показывает переход от одного состояния к другому: от тишины к напряжению, от напряжения к облегчению. Так пейзаж поддерживает развитие смысла в тексте.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передают тучи в стихах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 набор основных эмоций: тучи не ограничиваются одним чувством. В стихах их смысл раскрывается через движение от ожидания к перемене.
</a:t>
            </a:r>
            <a:endParaRPr lang="en-US" sz="145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эмоциональных значений образа туч, используемый в школьной аналитике; точные проценты не приводятся.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Темное небо создаёт напряжение, поэтому грусть и тревога нередко оказываются заметнее других. Когда тучи уходят, настроение меняется на более светлое.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тучи как часть живой природы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живёт по своим законам: всё дышит, движется и меняется. Тучи у него связаны с ветром, небом и дождём, поэтому наблюдение за погодой превращается в разговор о гармонии и быстротечности.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неба у Тютчева помогает увидеть красоту «мгновения перед изменением». Пока тучи ещё не пролились дождём или не разошлись, в них читается момент перехода — как в жизни, так и в чувствах.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образ туч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смыслов: от наблюдения за небом к выводу о человеке или природе
</a:t>
            </a:r>
            <a:endParaRPr lang="en-US" sz="179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и лирический герой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как «зеркало» одиночества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пристально смотрит на тучи и переносит на них собственные переживания. Одинокий человек ощущает себя «как они» — плывёт без дома и отдыха, будто у него нет пути домой.
</a:t>
            </a:r>
            <a:endParaRPr lang="en-US" sz="130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свободному движению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стихах герой не только сочувствует тучам, но и завидует их свободе. Тучи движутся, не останавливаясь, а человек чувствует зависимость и мечтает о независимости и выборе собственной дороги.
</a:t>
            </a:r>
            <a:endParaRPr lang="en-US" sz="127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которую видно на небе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помогают показать внутреннее напряжение без прямых объяснений. Их сгущение, тяжесть и темнота становятся намёком на сомнения и ожидание: герой как будто заранее чувствует перемены, ещё до начала дождя.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 перемене 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поэтическом небе меняется свет, герой тоже ощущает поворот настроения. Тучи могут уходить или редеть — и тогда вместе с природой возвращается надежда, хотя чувства остаются живыми и сложными.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стихах о тучах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наглядности и эмоций дают эпитеты и олицетворение: читатель ощущает не только погоду, но и смысл, который тучи несут в тексте.
</a:t>
            </a:r>
            <a:endParaRPr lang="en-US" sz="148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школьным примерам лирики (качественное сопоставление средств, без привязки к точным подсчётам).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подбирают «цвет и характер» туч, а олицетворение превращает их в действующих персонажей. Повторы связывают картину неба с переживаниями героя.
</a:t>
            </a:r>
            <a:endParaRPr lang="en-US" sz="142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86976"/>
            <a:ext cx="543900" cy="435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62802"/>
            <a:ext cx="543900" cy="483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народной поэтической традиции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и ожидание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тучи чаще всего связаны с дождём и переменой погоды. Тёмные облака воспринимаются как предвестие ненастья, а значит — как напоминание о возможных трудностях и непогоде.
</a:t>
            </a:r>
            <a:endParaRPr lang="en-US" sz="1508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надежда на ясный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тучи и прояснение нередко понимались как знак перемены в лучшую сторону. Народная традиция связывала облака с ростом урожая: то, что идёт с небом, влияет на жизнь земли и людей.
</a:t>
            </a:r>
            <a:endParaRPr lang="en-US" sz="1484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 с сильным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тучи в устном творчестве обычно прост: облака движутся, темнеют, приносят дождь или уступают место солнцу. Но даже при простоте он несёт устойчивое настроение — тревогу или ожидание.
</a:t>
            </a:r>
            <a:endParaRPr lang="en-US" sz="154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делают тучи видимыми и слышимыми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движение туч через звуки: шорох ветра и нарастающий гул. Чем ближе гроза, тем резче ощущается ритм строк. Так читатель словно «слышит» небо и понимает: напряжение усиливается ещё до первой капли.
</a:t>
            </a:r>
            <a:endParaRPr lang="en-US" sz="121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«говорит» ветром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тучах напряжение часто усиливают короткие строки и повторяющиеся слова. Согласные звучат резко, будто имитируют удары грома или свист ветра. В результате тучи становятся не фоном, а событием, которое приближается шаг за шагом.
</a:t>
            </a:r>
            <a:endParaRPr lang="en-US" sz="1071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удары грозы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могут изображаться как стая или путники: они летят, плывут, спорят с ветром. Поэт добавляет детали света — мрак перед дождём и вспышку молнии. Поэтому картина неба оживает и превращается в «маршрут» переживаний героя.
</a:t>
            </a:r>
            <a:endParaRPr lang="en-US" sz="116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как живая дорога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010" y="1230400"/>
            <a:ext cx="3320631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туч в лирике и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погода узнаваема, но литературная туча всегда смысловая: её свойства работают как «подсказки» к настроению и теме произведения.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описательных признаков (цвет, движение, высота, осадки) в наблюдениях за погодой и в школьном разборе лирики.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тучи — это погодное явление. В литературе же они получают дополнительный смысл: помогают выразить чувства, подчеркнуть ожидание и «связать» небо с человеком.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знакомы всем: их легко представить по жизненным наблюдениям. Поэтому образ не требует сложных объяснений — школьник сразу понимает, что небо меняется, и вместе с ним меняется ожидание.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связь простая: тучи часто приходят перед дождём или грозой. Ребята также замечают, что тёмное небо нередко «похоже» на настроение героя — тревожное, грустное или задумчивое.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образ туч хорошо работает в школьной поэзии и на уроках анализа лирики. Он помогает говорить о чувствах через природу: не только что происходит, но и что это значит.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туч понятен школьникам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встречаются в описании туч
</a:t>
            </a:r>
            <a:endParaRPr lang="en-US" sz="236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выделены цвет и настроение, читатель быстро считывает эмоцию. Когда добавляются движение и символика, образ становится более глубоким и связанным с жизнью человека.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художественного описания туч в школьных примерах лирики (качественный анализ).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тучи задают эмоциональный фон через цвет и настроение, а затем углубляются за счёт движения и намёка на смысл: «приближение перемен» или «уход тревоги».
</a:t>
            </a:r>
            <a:endParaRPr lang="en-US" sz="133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образе туч в русской поэзии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 — «тучный» период Лермонтова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«Тучи» принято связывать с годом его второй ссылки на Кавказ. На фоне дороги и изгнанности образ странствующих облаков особенно точно выражает чувство одиночества.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тучи у Тютчева
</a:t>
            </a:r>
            <a:pPr algn="l" indent="0" marL="0">
              <a:lnSpc>
                <a:spcPct val="100000"/>
              </a:lnSpc>
              <a:buNone/>
            </a:pPr>
            <a:r>
              <a:rPr lang="en-US" sz="6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Фёдора Тютчева пейзаж нередко становится размышлением о времени, изменениях и быстроте перемен. Тучи участвуют в этой «философской» картине мира, помогая почувствовать ход событий и жизни.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тучи в деревенском мире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Есенина облака и тучи часто входят в пейзажи родной природы и деревенскую картину жизни. Небо становится частью общего настроения «русской земли», а чувства героя звучат тише, но глубже.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тучи в литературе — это образ природы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в литературе соединяют описание неба, эмоциональный отклик героя и главную мысль текста. В стихах они могут означать тревогу, грусть, свободу и ожидание перемен, помогая читателю понять смысл.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2026-05-15T04:12:12Z</dcterms:created>
  <dcterms:modified xsi:type="dcterms:W3CDTF">2026-05-15T04:12:12Z</dcterms:modified>
</cp:coreProperties>
</file>