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Сибири: холод, леса, реки и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край морозов, лесов, рек и больших природных сокровищ.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огромный край с разной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занимает восток России и кажется бескрайней. Здесь рядом живут холодный север, лесные пространства и более тёплый юг. Из-за огромных расстояний природа меняется очень заметно, будто это сразу несколько миров в одной стране.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и разные природные зоны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Сибири зима длится очень долго, а лето совсем короткое. Здесь растут мхи, лишайники и низкие кустарники, которым не страшны холодный ветер и бедные почвы.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тундры раскинулась тайга — огромные хвойные леса. В них много елей, сосен, лиственниц и кедров. Лес кажется почти бесконечным и меняется медленно, как очень терпеливый великан.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холодным севером и более тёплым югом находятся лесотундра и лесостепь. Там природа смешивает свои краски: рядом могут расти редкие деревья, высокие травы и лесные кустарники.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Сибири лето теплее, и местами встречаются степи. Здесь больше солнечного света, суше воздух и лучше растут травы. Такие места заметно отличаются от северных холодных просторов.
</a:t>
            </a:r>
            <a:endParaRPr lang="en-US" sz="772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очень велика и протянулась далеко с севера на юг. Поэтому в одних местах царит вечный холод почти как в сказке про Снежную Королеву, а в других природа кажется намного мягче.
</a:t>
            </a:r>
            <a:endParaRPr lang="en-US" sz="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Сибири: мороз, снег и лёд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Сибири приходит рано и уходит не спеша. Морозы держатся долго, а в некоторых районах температура может опускаться очень низко, поэтому холод здесь — серьёзный хозяин.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лежит много месяцев подряд и покрывает леса, поля и дороги. Он делает пейзаж светлым и тихим, но для людей и животных это время требует осторожности и хорошей подготовки.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себе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пережить холод, люди носят тёплую одежду, хорошо утепляют дома и заранее запасают всё необходимое. Зимой особенно ценятся тепло, надёжность и умение не забыть варежки.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зимой сковывает толстый лёд. Вода будто засыпает до весны, а движение на реке становится невозможным без специальных мер и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в Сибири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Сибири недолгое, но очень нужное. За тёплые месяцы природа успевает проснуться, зазеленеть и набраться сил. Это время, когда каждый солнечный день особенно дорог.
</a:t>
            </a:r>
            <a:endParaRPr lang="en-US" sz="1209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лето растения должны успеть всё сразу: вырасти, зацвести и дать плоды. Поэтому травы, цветы, ягоды и овощи развиваются быстро, словно спешат до прихода холодов.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летом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люди много работают в огородах, на полях и на стройках. Тёплая погода помогает выполнить важные дела, пока в Сибири не вернулись морозы и длинная зима.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Сибири: равнины, плоскогорья и горы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 Сибири заняты равнинами. На них удобнее строить города, прокладывать дороги и вести хозяйство, потому что поверхность земли здесь сравнительно ровная и спокойная.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выглядят как высокие ровные поверхности. Они поднимаются над соседними территориями, но не похожи на острые горы, поэтому пейзаж здесь кажется необычным и широким.
</a:t>
            </a:r>
            <a:endParaRPr lang="en-US" sz="1153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востоке Сибири поднимаются Алтай, Саяны и Забайкальские хребты. Эти горы делают природу более суровой и красивой, а виды вокруг — особенно величественными.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болота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равнин и гор, в Сибири есть речные долины, котловины и болота. Из-за этого природа кажется очень разнообразной: рядом могут быть сухие возвышенности и сырые низины.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Иртыш, Енисей, Лена и Ангара — это настоящие речные великаны. Они несут свои воды через леса, равнины и города, а для многих мест служат дорогами и помощниками в жизни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ведут через всю Сибирь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весна, лёд на реках начинает таять, и вода поднимается очень высоко. Тогда берега меняются, а течение становится особенно мощным. Это важный и немного шумный момент в жизни сибирской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 Сибири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Сибири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известное озеро Сибири и самое глубокое озеро на Земле. Его воды очень чистые, а сам Байкал давно стал символом красоты и силы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озёр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Байкала, в Сибири есть множество других озёр. Они украшают ландшафт, помогают сохранять воду и создают удобные места для жизни птиц и других животных.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Западносибирские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болот в Западной Сибири. Они кажутся тихими и даже немного сонными, но очень важны: удерживают влагу и поддерживают жизнь многих растений и зверей.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и у озёр живут птицы, насекомые и звери. Для них это не просто влажные места, а настоящий дом, где можно найти пищу, укрытие и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славится удивительно чистой водой и огромными запасами пресной воды. Его берега красивы в любое время года: летом они зелёные, а зимой становятся белыми и тихими, как в зимней сказке.
</a:t>
            </a:r>
            <a:endParaRPr lang="en-US" sz="835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 прозрачной водой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живёт байкальская нерпа — необычное животное, которое умеет приспосабливаться к жизни в холодной воде. Вокруг озера растут леса, а рядом поднимаются горы, создавая очень красивый пейзаж.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Байкала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природное чудо Сибири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Сибири: от бедных к плодородным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почвы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почвы часто холодные, бедные и местами даже промёрзшие. Растениям трудно расти, потому что тепло приходит ненадолго, а земля долго остаётся твёрдой.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тайги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широко распространены подзолистые почвы. Они не очень богаты питательными веществами, поэтому лесным растениям приходится быть выносливыми и расти не спеша.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чернозёмы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встречаются более плодородные чернозёмы. На них растения чувствуют себя лучше, потому что такая почва богата веществами, нужными для роста и развития.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уязвимы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 Сибири формируются медленно, ведь холод и короткое лето не дают растениям быстро разлагаться. Поэтому землю здесь нужно особенно беречь: она легко повреждается и долго восстанавливается.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16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569" y="1172034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77584"/>
            <a:ext cx="376800" cy="37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Сибири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из хвойных деревьев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сибирской тайге главными деревьями стали ель, сосна, лиственница, кедр и пихта. Их иголки не боятся холода, а стройные кроны помогают переносить снег и сильный ветер.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ягоды и травы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под пологом леса быстро появляются травы, цветы, ягоды и молодые побеги. За короткое тёплое время растения успевают вырасти и дать плоды, словно спешат успеть всё важное.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тундре, где холодно почти весь год, растут мхи, лишайники и низкие кустарники. Они держатся близко к земле, чтобы меньше страдать от ветра и мороза.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холоду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растения умеют жить в короткое лето, бедные почвы и длинную зиму. У них прочные корни, маленькие листья или иголки, а рост идёт очень осторожно.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сходит, природа Сибири быстро меняется. Сначала появляются первые зелёные ростки, потом цветы, а следом — ягоды и грибы, которые особенно радуют людей после долгой зимы.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Сибири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сибирских лесах живут бурый медведь, лось, соболь, рысь и волк. У каждого животного свои повадки, но всех их объединяют осторожность и умение находить пищу в суровых условиях.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чувствует себя уверенно в тундре и на снежных просторах. Ему помогают широкие копыта, плотная шерсть и способность добывать корм даже под снегом.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мороза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сибирских животных есть тёплый мех, густой пух или слой жира. Эти природные «шубы» помогают им не замёрзнуть и спокойно дождаться весны.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холодных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остаются в Сибири на всё лето, а некоторые улетают на зиму в тёплые края. Так они избегают сильных морозов и находят больше 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Сибири приспосабливаются к зиме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суровая зима влияет на поведение и внешность животных Сибири.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Сибири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добывают уголь, нефть, природный газ, золото, медь и железную руду. Эти ресурсы делают край важным для промышленности, транспорта и строительства.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людям и стране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полезных ископаемых получают топливо, металл и материалы для заводов. Благодаря им работают города, поезда, машины и многие предприятия, которые нужны каждый день.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 осторожностью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дают людям много пользы, но добывать их нужно аккуратно. Если беречь землю и не загрязнять воду, природа вокруг месторождений пострадает меньше.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без лишнего вреда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помогают развивать Сибирь, если человек соблюдает правила охраны природы. Тогда богатства земли служат людям и не разрушают леса и реки.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жизнь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посёлки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больших городах, посёлках и маленьких северных селениях. В каждом месте свой ритм жизни, но везде важны тепло, надёжный дом и запас топлива.
</a:t>
            </a:r>
            <a:endParaRPr lang="en-US" sz="115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дома в Сибири стараются хорошо утеплять. Толстые стены, тёплые окна и горячее отопление помогают людям спокойно пережить морозы, будто дом надевает зимнюю шубу.
</a:t>
            </a:r>
            <a:endParaRPr lang="en-US" sz="1009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Зимники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зимой используют зимники — дороги по льду и снегу. Они помогают доставлять продукты, топливо и вещи туда, где обычные дороги труднее использовать.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Сибири важно уметь подстраиваться под холодный климат. Они заранее делают запасы, выбирают тёплую одежду и ценят каждый солнечный день, как маленький праздник.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Сибири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языки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живут якуты, ненцы, буряты, эвенки и другие народы. У каждого есть свой язык, песни, обычаи и особый взгляд на мир.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Сибири учит беречь каждый куст, каждую реку и каждый лесной уголок. Поэтому многие традиции коренных народов связаны с осторожным и внимательным отношением к природе.
</a:t>
            </a:r>
            <a:endParaRPr lang="en-US" sz="817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коренные народы издавна занимаются оленеводством, рыболовством и охотой. Эти занятия помогали им жить там, где природа сурова и щедра одновременно.
</a:t>
            </a:r>
            <a:endParaRPr lang="en-US" sz="8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Сибири нужно беречь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0046"/>
              </a:lnSpc>
              <a:buNone/>
            </a:pPr>
            <a:r>
              <a:rPr lang="en-US" sz="997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природа восстанавливается медленно, потому что здесь долго держатся холод и короткое лето. Если лес или почва пострадают, им нужно много времени, чтобы ожить снова.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пожаров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могут быстро гореть, а после пожара животным и растениям трудно вернуться на прежние места. Поэтому особенно важно осторожно обращаться с огнём.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 и воздух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не будут загрязнять реки и воздух, в Сибири останутся здоровые леса, рыба и животные. Чистая природа помогает и людям чувствовать себя лучше.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каждого человека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Сибирь может каждый: не мусорить, не ломать ветки, не разжигать огонь без нужды. Маленькие добрые дела делают большую природу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похожи на большие тихие дома для природы. Здесь растения и животные живут без лишнего шума, мусора и опасных костров. Такие места помогают сохранить редкие виды и показать, какой красивой бывает Сибирь.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отдыхает от шума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территориях можно встретить редких животных, например байкальскую нерпу, а иногда — редкие растения и птиц. Человек приходит туда не командовать, а наблюдать и беречь. Поэтому правила простые: не шуметь, не мусорить и ничего не рвать.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под защитой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природных условий Сибири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долгая и очень холодная. Морозы заставляют людей утеплять дома, а растения и животных — по-особому приспосабливаться к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месяцы длятся недолго, поэтому природа торопится. За это время растения успевают вырасти, зацвести и дать ягоды или семена.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реки и огромные леса делают Сибирь особенно заметной на карте. Они помогают людям, животным и растениям жить в этом крае.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очень велика, поэтому её природа меняется от севера к югу. Здесь встречаются разные зоны, от тундры до степей.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недра хранят много полезных ископаемых. Эти богатства важны для страны, но пользоваться ими нужно осторожно и разумно.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суровая, богатая и удивительная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поражает морозами, лесами, реками и богатствами. Она учит нас видеть красоту в суровой природе и понимать, как важно беречь этот огромный и удивительный край.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2026-05-26T07:45:17Z</dcterms:created>
  <dcterms:modified xsi:type="dcterms:W3CDTF">2026-05-26T07:45:17Z</dcterms:modified>
</cp:coreProperties>
</file>