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Bald kommen die Frühlingsferien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каникулы: учим простые немецкие слова о весне и отдыхе.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каникулы и немецкие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повторить знакомые слова о погоде, одежде, семье и прогулках. Короткие фразы вроде Es ist Frühling. Die Ferien kommen bald. Ich gehe spazieren. легко запомнить и использовать на 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Ferien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Wort die Ferien означает «каникулы». Оно помогает говорить о свободных днях, отдыхе и маленьких планах на весну, когда уроки на время уступают место прогулкам и играм.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— это «семья». С этим словом можно говорить о совместных делах, прогулках и визитах к бабушке и дедушке, когда каникулы проходят дома и рядом с близкими.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 переводится как «солнце». Весной это слово часто встречается в описаниях: солнце светит ярче, день становится светлее, а настроение у детей сразу чуть веселее.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 — это «весна». С этим словом легко строить простые фразы о тёплом воздухе, первых цветах и радостном настроении, когда природа просыпается после зимы.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Wetter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Wetter значит «погода». Это полезное слово для коротких рассказов о том, идёт ли дождь, светит ли солнце и можно ли идти гулять после уроков.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 у крыльца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ещё лежит der Schnee, но он уже быстро тает. Появляются die Pfützen, и дети осторожно обходят их. Весна делает воздух мягче, а на земле уже заметны первые следы тепла.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появляются die Knospen, а возле школы слышно, как поёт der Vogel. Die Sonne scheint всё дольше, и день становится светлее. После зимы это выглядит особенно красиво и немного волшебно.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 дворе хочется задержаться подольше. Die Sonne scheint, и дети замечают, как зелёные краски постепенно возвращаются в город. Даже обычный школьный двор кажется радостным и совсем новым.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в город и в школьный двор
</a:t>
            </a:r>
            <a:endParaRPr lang="en-US" sz="28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погоде по-немецки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warm. — «Тепло». Эту фразу говорят, когда днём уже приятнее на улице, чем утром. Она помогает описать весенний день и выбрать время для прогулки.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kalt. Es regnet. — «Холодно. Идёт дождь». Такие короткие фразы нужны, чтобы сказать, какая погода утром или после перемены погоды весной.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 scheint. Der Wind weht. — «Светит солнце. Дует ветер». С этими выражениями легко рассказать, можно ли идти гулять и что происходит за окном.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3162" y="18175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4216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50" y="3557525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42537" y="3554975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0650" y="3579635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весной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 — «куртка». Весной она часто нужна утром, когда ещё прохладно. С ней можно сказать: Ich habe eine Jacke. Это простая и очень полезная фраза.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Mütze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Mütze означает «шапка». Весной она пригодится в ветреную погоду или в прохладное утро, когда без неё уши быстро начинают жаловаться на холод.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Schal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Schal переводится как «шарф». Он помогает, когда воздух ещё не совсем тёплый. Весной шарф легко снять днём, а утром снова надеть без лишних споров.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Hose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Hose — «брюки». Они удобны для прогулок и игр на улице. После дождя или сырой погоды это практичный выбор, особенно если хочется бегать без лишних забот.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Schuhe — это «обувь». После дождя нужны удобные и сухие туфли или кроссовки. Фраза Ich brauche warme Schuhe хорошо подходит для темы весенних прогулок.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планах на каникулы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коротких реплик для тренировки простого разговора о свободном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0637" y="331500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делают в каникулы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spielen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spielen — «играть». На каникулах можно играть дома и на улице. Например: Ich spiele mit meinem Freund. Это короткая и очень удобная фраза для 3 класса.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helfen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helfen — «помогать». На каникулах дети могут помогать дома. Фраза Ich helfe zu Hause показывает, что отдых бывает не только весёлым, но и полезным.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gehen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gehen — «идти, гулять». Это слово часто встречается в теме каникул. С ним легко сказать: Ich gehe spazieren. Такая фраза сразу напоминает о прогулке.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lesen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lesen — «читать». Книга подходит для спокойного отдыха. Фраза Ich lese ein Buch помогает рассказать, чем ребёнок занят, когда хочет тихий и полезный перерыв.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malen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malen — «рисовать». Весной особенно приятно рисовать цветы, солнце и бабочек. Пример Ich male ein Bild подходит для творческой работы и простого ответа на уроке.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всей семьёй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каникул die Mutter, der Vater и дети идут гулять вместе. Wir sind zusammen — эта фраза хорошо подходит к семейному дню. Прогулка получается спокойной, тёплой и очень дружной.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 к бабушке и дедушке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каникулы проходят в гостях у die Oma и der Opa. Wir besuchen Oma und Opa — простая фраза, которую легко запомнить. Дети приносят хорошее настроение и слушают семейные истории.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Брат, сестра и общий день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Schwester и der Bruder тоже участвуют в весёлых планах. Вместе дети играют, гуляют и помогают дома. Wir machen einen Spaziergang звучит просто, а семейный день получается очень тёплым.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каникулы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 и маленькие фразы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 ist schön. — «Весна красивая». Эта фраза помогает назвать главное чувство темы и легко подходит для короткого ответа на уроке немецкого языка.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Blumen sind bunt. Die Vögel singen. — «Цветы разноцветные. Птицы поют». Такие слова ярко показывают весну и хорошо запоминаются благодаря простым образам.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freue mich. — «Я радуюсь». С этой короткой фразой ребёнок может сказать о хорошем настроении, когда впереди каникулы, прогулки и много приятных дел.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дома на каникулах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читать, рисовать и мастерить маленькие поделки. Такие занятия помогают спокойно отдохнуть, а заодно повторить знакомые немецкие слова: lesen, zeichnen, basteln.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движения, подойдут игры с братом, сестрой или друзьями. Фраза Ich spiele mit meiner Schwester показывает, как рассказать о весёлом и дружном времени дома.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помогать взрослым и наводить порядок в комнате. Слово aufräumen учит не только немецкому, но и важному навыку: после отдыха тоже нужно немного труда.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каникулы дома могут быть тихими и интересными одновременно. Ich lese gern. Ich bastle eine Karte. Ich spiele — и день получается совсем не скучным.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уже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идут в der Park, где становится светлее и теплее. По дорожке можно не спешить, смотреть на die Blumen и слушать, как вокруг шумит весенняя природа. Прогулка получается спокойной и радостной.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велосипед и хороший настрой
</a:t>
            </a:r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легко взять der Ball или сесть на das Fahrrad. Ребята играют, двигаются и радуются солнцу. Когда воздух свежий, обычная прогулка превращается в маленькое приключение без всяких сложных правил.
</a:t>
            </a:r>
            <a:endParaRPr lang="en-US" sz="137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к весеннему дню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einem Weg дети идут в парк или во двор. Они замечают цветы, лужи и тёплое небо. Так можно показать, что весенние каникулы — это время движения, игр и хорошего настроения.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на свежем воздухе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день в каникулы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привычный день ребёнка во время весенних каникул и простые правила поведения дома и на улице.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459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времени и распорядке дня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93600" y="29288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 думаю о том, что буду делать в каникулы. Это слово помогает начать рассказ о своём дне просто и понятно.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22938" y="246820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Morgen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можно строить планы: пойти гулять, почитать или помочь дома. Слово morgen удобно для коротких детских разговоров.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252413" y="20056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Morgen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я читаю или спокойно собираю вещи. В это время день только начинается, и всё ещё впереди.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881900" y="155075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Nachmittag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я играю, гуляю или встречаюсь с семьёй. Обычно именно тогда появляется больше времени для движения и весёлых дел.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11250" y="103502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Abend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я отдыхаю и готовлюсь ко сну. Так день заканчивается тихо, а завтра снова можно придумать новые планы.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Разноцветное яйцо для праздника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Пасху дети часто рисуют das Ei и делают его bunt. Простая фраза Ich male ein Ei подходит для урока и легко запоминается. Яркие цвета сразу создают праздничное настроение, даже если за окном ещё прохладно.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открытка своими руками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можно подготовить kleine die Karte и подарить её близким. Фраза Ich schenke eine Karte показывает добрый жест и помогает говорить о весенних традициях. Так урок становится немного праздничным, но остаётся очень понятным.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 весенние традиции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61150" y="35378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картинку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сразу понять слово и не теряться. Когда рядом изображены Frühling, Ferien или Wetter, значение запоминается быстрее и без лишнего труда.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вслух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Произнесённое слово лучше остаётся в памяти. Если несколько раз сказать Familie, spielen или gehen, оно звучит привычнее и уже не кажется таким сложным.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Соединяй с переводом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держать рядом немецкое слово и русский смысл. Так ребёнок быстрее видит связь между Ferien, Frühling, Wetter и знакомыми предметами или действиями.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свой пример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предложение помогает проверить, понял ли ученик слово. Например: Ich spiele. Или: Die Familie ist wichtig. Такие фразы легко повторить и не забыть.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новые слова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machst du in den Ferien? помогает рассказать о своих планах. Ответ может быть очень коротким: Ich spiele. Ich lese. Ich gehe spazieren.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ist das Wetter? учит называть погоду простыми словами. Достаточно ответить: Es ist warm. Или: Es ist kalt. Это совсем не страшно.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Gehst du spazieren? подходит для разговора о прогулке. На него можно ответить: Ja, ich gehe spazieren. Или просто Ja, gern.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Bist du mit deiner Familie? помогает говорить о близких. Короткий ответ: Ja, mit meiner Familie. Так дети тренируют диалог без длинных и трудных фраз.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 ответы по теме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всё по местам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возвращением в школу ребёнок открывает die Schultasche и аккуратно кладёт туда das Heft, der Stift и das Buch. Фраза Ich packe meine Tasche звучит просто и помогает спокойно подготовиться к новому дню.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урокам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собраны, можно сказать: Ich bin bereit für die Schule. Это короткая фраза показывает, что каникулы заканчиваются, а школьный ритм уже снова рядом. Всё получается спокойно, без спешки и без паники.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взгляд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учебные вещи, а портфель стоит у двери. Ребёнок проверяет, всё ли на месте, и отправляется в класс с хорошим настроением. Так переход от отдыха к учёбе становится мягким и понятным.
</a:t>
            </a:r>
            <a:endParaRPr lang="en-US" sz="143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школьные дела после каникул
</a:t>
            </a:r>
            <a:endParaRPr lang="en-US" sz="28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7237" y="1612800"/>
            <a:ext cx="14137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итог по теме на немецком языке
</a:t>
            </a:r>
            <a:endParaRPr lang="en-US" sz="2798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каникулы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Bald kommen die Frühlingsferien. Эта фраза помогает начать разговор о планах и сразу напоминает, что весенний отдых уже совсем близко.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Familie ist wichtig. Эта мысль завершает тему и напоминает, что весенние дни приятно проводить вместе с близкими людьми.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читаю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lese подходит для тихого отдыха. Это простое предложение удобно повторять и использовать, когда хочется показать спокойное занятие на каникулах.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вокруг нас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 ist schön. Die дети легко связывают это предложение с солнцем, цветами и тёплым воздухом, который появляется после долгой зимы.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гуляю и отдыхаю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gehe spazieren и Ich spiele — короткие фразы для активного дня. Они помогают рассказать, чем можно заняться дома или на улице.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каникулы и немецкие слова, которые уже знакомы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показала, что о весне, прогулках, семье и отдыхе можно говорить простыми немецкими фразами. Теперь знакомые слова помогают детям уверенно рассказывать о своих планах и не теряться.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2026-05-25T03:24:03Z</dcterms:created>
  <dcterms:modified xsi:type="dcterms:W3CDTF">2026-05-25T03:24:03Z</dcterms:modified>
</cp:coreProperties>
</file>