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57–58. Знакомство с буквой «ы»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узнавать букву «ы» и читать слова без ошибок.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знакомого к новому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знаете: буквы обозначают звуки. Сегодня появляется буква «ы» — она передаёт один твёрдый гласный звук [ы]. Будем узнавать её, читать слоги и короткие слова, а ещё не путать её с буквой «и».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 «ы»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устроена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буква «ы» состоит из короткой палочки и округлой части справа. Она выглядит просто, но запоминается сразу: у неё необычная форма, которую легко заметить среди других букв.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буква тоже похожа на печатную, поэтому её удобно узнавать в тетради. В обычных словах заглавная «Ы» почти не встречается, и это тоже полезно запомнить.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звук [ы]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«ы» обозначает гласный звук [ы]. Его можно тянуть долго: ы-ы-ы. Он звучит ровно и твёрдо, без улыбки, поэтому рот при произнесении раскрывается шире.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этот звук слышится отчётливо и не прячется за соседними звуками. Он помогает читать слова точно, особенно когда рядом стоят твёрдые согласные.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заменить [ы] на [и], слово изменится. Сравните: сыр — сир, бык — бик. Такая проверка помогает услышать разницу и не ошибиться при чтении.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8025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буква «ы» стоит в словах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твёрдых согласных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буква «ы» идёт после твёрдых согласных. Так устроены слова сыр, сын, дым, бык и рыба — в них звук [ы] слышится особенно ясно.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— редкость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буква «ы» почти не встречается. Это необычная особенность русского языка, которую стоит заметить и просто запомнить без лишних сложностей.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слова её легче услышать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звук [ы] обычно слышен очень чётко. Поэтому его удобно искать на слух: он не теряется и хорошо помогает узнать слово.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тоже заметна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стоит в конце, её тоже легко услышать и прочитать. Короткие слова с [ы] помогают тренироваться спокойно и уверенно, шаг за шагом.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жизни с буквой «ы»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на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легко найти слово с буквой «ы» — это сыр. Его удобно показать картинкой и сразу прочитать вслух. Такое слово короткое, знакомое и помогает быстро заметить новый звук в слове.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над крышей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или на рисунке можно увидеть дым, и в этом слове тоже слышится [ы]. Рядом удобно разместить картинку крыши, чтобы дети искали знакомую букву не только в чтении, но и в окружающих предметах.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лыжи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встречаются рыба и лыжи — оба слова отлично подходят для знакомства с буквой «ы». Они помогают увидеть, как буква выглядит в середине слова и как она звучит в разных сочетаниях.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шары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мышь и весёлые шары могут стать помощниками на уроке. С ними буква «ы» становится заметнее, а чтение — интереснее. Картинка быстро подсказывает слово и делает его узнаваемым.
</a:t>
            </a:r>
            <a:endParaRPr lang="en-US" sz="9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слогов с буквой «ы»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слушаем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Произносим слог медленно и замечаем твёрдый согласный перед «ы». Слышно, что звук не смягчается и звучит ровно.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Затем повторяем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слоги хором и по одному, пока они не будут звучать легко. Повторение помогает быстрее запомнить букву и её звучание.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читаем слитно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согласную и гласную без паузы: мы, сы, ры, бы, ты, вы. Так чтение становится плавным и уверенным.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слова с «ы» отличаются друг от друга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может изменить смысл слова. Сравните сыр и сир: звучание становится другим, и сразу появляется новое слово. Это хороший способ услышать [ы] внимательнее.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мышка — мишка и мы — ми показывают разницу между [ы] и [и]. Буква «ы» делает слово твёрже, а «и» звучит мягче.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сравнения помогают не путать похожие слова при чтении. Если прислушаться, буква «ы» будто говорит уверенно и спокойно, без спешки и смягчения.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для поиска звука [ы]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Сыр, бык и дым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картинки помогают быстро найти звук [ы] в слове. Когда ребёнок видит сыр, быка или дым, он может назвать слово, услышать нужный звук и проверить, где именно он находится.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 крыша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 крыша тоже отлично подходят для наблюдения за буквой «ы». На картинке слово запоминается быстрее, а поиск звука превращается в маленькую игру — почти как детективное дело.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рыба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рыба помогают рассмотреть букву в разных словах и местах. Одно изображение подсказывает чтение, другое помогает проверить, слышится ли звук [ы] в середине или в конце слова.
</a:t>
            </a:r>
            <a:endParaRPr lang="en-US" sz="10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«ы» и «и»: в чём разница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«ы» и «и» похожи по виду, но звучат по-разному. «И» звучит мягче, а «ы» — твёрже и глубже, поэтому их важно не путать.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 мир — сыр и ми — мы помогает услышать разницу очень чётко. Одно маленькое изменение буквы меняет звучание всего слова.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внимательно, буква «ы» почти всегда стоит после твёрдой согласной. Это хороший подсказчик: сначала слышим твёрдый согласный, потом — [ы].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слов делают чтение точнее и интереснее. Они учат замечать, как одна буква может помочь слову стать совсем другим.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слово с буквой «ы»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чтения слов с новой буквой на уроке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уроке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Услышь звук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слушают слово и определяют, есть ли в нём звук [ы]. Игра помогает внимательно вслушиваться в речь и быстрее замечать новую букву в знакомых словах.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Доскажи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начинает слово, а дети заканчивают его подходящим слогом или звуком. Так удобно закреплять чтение слогов с твёрдыми согласными и буквой «ы».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букву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ищут букву «ы» в ряду букв, слогов и коротких слов. Такое задание тренирует зрение, внимание и уверенное узнавание буквы без лишней спешки.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слог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отдельных букв или карточек ребята складывают слоги и простые слова. Игра развивает аккуратность, помогает увидеть порядок букв и прочитать слово целиком.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чтения и рассматривания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кусочек сыра, и слово читается легко и коротко: сыр. Буква «ы» слышится ясно после твёрдого согласного. К картинке удобно добавить крупную подпись, чтобы ребёнок быстро сопоставил звук, букву и предмет.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над крышей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трубы поднимается дым, и его тоже можно прочитать без спешки. В этом слове буква «ы» стоит в середине, а звук хорошо слышен. Рядом хорошо смотрится рисунок дома, чтобы слово запоминалось по смыслу.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лыжи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странице можно показать рыбу и лыжи — два очень разных предмета, но в обоих есть буква «ы». Такое сравнение помогает заметить, что одна буква встречается в разных словах и помогает читать их точно.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бык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бык — забавная пара для урока, потому что слова короткие, но звучат по-разному. В одном слове буква «ы» стоит в середине, в другом — после твёрдой согласной. Картинки делают чтение особенно живым.
</a:t>
            </a:r>
            <a:endParaRPr lang="en-US" sz="9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писать букву «ы»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букву уверенно, сохраняя одинаковую высоту элементов. Важно не путать «ы» с «и»: у новой буквы есть свой необычный правый элемент, и он помогает её узнать.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написания полезно посмотреть на слово целиком. Если буква получилась чёткой и аккуратной, её легче прочитать самому, а значит, и проверить свою запись без подсказки.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ставим букву ровно на строке и не спешим. Её части должны быть аккуратными и заметными, чтобы буква не выглядела слишком узкой или слишком широкой.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буквы «ы»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буква «ы» встречается очень редко. Это делает её особенно заметной и помогает детям сразу обратить внимание, где именно она появляется в слове.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буква стоит после твёрдых согласных. Тогда согласный звучит отчётливо и не смягчается, а сама буква помогает сохранить твёрдое звучание слова.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некоторых согласных звук [ы] может показаться необычным, но он остаётся обычным гласным звуком. Здесь важно просто внимательно слушать и не торопиться.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редкие и интересные случаи делают букву удобной для наблюдения на уроке. Ребята быстро замечают: чем необычнее слово, тем внимательнее нужно читать.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Звуковой анализ слов с буквой «ы»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Разбирая слова сыр и мышь, дети определяют, где слышится звук [ы]: в середине слова или в конце. Это учит слушать слово по частям и точно находить нужный звук.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рыба звук [ы] тоже хорошо заметен, потому что стоит после твёрдой согласной. Схема слова и картинка рядом помогают соединить слух, чтение и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ученики после работы с буквой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узнают букву «ы» среди других букв, читают простые слоги и короткие слова. Они уже не теряются, когда буква появляется после твёрдой согласной.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находят звук [ы] на слух и в тексте, сравнивают его со звуком [и]. Такое сравнение помогает читать внимательнее и не путать похожие слова.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упражнений дети читают смелее, а новые слова перестают казаться сложными. Появляется интерес к наблюдению за буквами и желание проверить себя ещё раз.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о твёрдом звучании, читать становится легче, а ошибки постепенно уходят.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мешают: путаница между «ы» и «и» и смягчение согласных перед новой буквой.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37" y="2633775"/>
            <a:ext cx="2120927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231" y="2633775"/>
            <a:ext cx="2120927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827" y="2633775"/>
            <a:ext cx="2120927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1427" y="2633775"/>
            <a:ext cx="2120927" cy="2250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закрепления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и сыр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слов помогает увидеть, как одна буква меняет чтение и звучание. Сын — это семья, а сыр — вкусный продукт на тарелке. Картинки рядом делают различие особенно понятным и запоминающимся.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2428201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Дым, бык, мыло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словах буква «ы» встречается в разных местах, и это удобно для тренировки. Дым поднимается вверх, бык стоит на лугу, а мыло лежит в ванной. Ребёнок читает и сразу представляет предмет.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4594800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 и лыжа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Рысь — быстрая лесная кошка, а лыжа помогает скользить по снегу. Слова звучат по-разному, но буква «ы» в них хорошо заметна. Такие картинки оживляют чтение и помогают удержать внимание.
</a:t>
            </a:r>
            <a:endParaRPr lang="en-US" sz="902" dirty="0"/>
          </a:p>
        </p:txBody>
      </p:sp>
      <p:sp>
        <p:nvSpPr>
          <p:cNvPr id="11" name="Text 5"/>
          <p:cNvSpPr txBox="1"/>
          <p:nvPr/>
        </p:nvSpPr>
        <p:spPr>
          <a:xfrm>
            <a:off x="6761403" y="1095400"/>
            <a:ext cx="21210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в домике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— маленькое слово, но очень заметное на уроке. В нём буква «ы» стоит в середине, поэтому ребёнок учится читать слово целиком, а не только его начало. Рисунок мышки делает чтение дружелюбным и весёлым.
</a:t>
            </a:r>
            <a:endParaRPr lang="en-US" sz="9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«ы» уже знакома!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вы знаете, как читать и писать букву «ы», слышать её в словах и не путать с «и». А ещё эта буква помогает открывать новые слова без спешки.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2026-05-21T15:56:25Z</dcterms:created>
  <dcterms:modified xsi:type="dcterms:W3CDTF">2026-05-21T15:56:25Z</dcterms:modified>
</cp:coreProperties>
</file>