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Н.В. Гоголь: писатель, который открыл новый взгляд на жизнь 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у которого смех, фантастика и правда о людях звучат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Украина в эпоху Гоголя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жил в первой половине XIX века — времени строгих порядков, цензуры и сильной власти чиновников. Его детство в украинской среде, учеба в Нежине и жизнь в Петербурге дали ему очень разные впечатления, которые потом вошли в книги.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впечатления писателя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рос в помещичьей семье, где часто рассказывали о народных обычаях, праздниках и старинных преданиях. Эти истории рано пробудили его интерес к живой речи и ярким характерам.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детские впечатления стали основой для «Вечеров на хуторе близ Диканьки» и других произведений. В них особенно заметны народная речь, юмор и красочные описания.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он любил театр, рисование и смешные сценки. Уже тогда у него появилось умение замечать комическое в повседневной жизни и передавать его в образах.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жизни Гоголя: мечты, разочарования и первые неудачи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Петербург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Молодой Гоголь приехал в большой и непривычный город, где ему пришлось служить чиновником и жить очень скромно. Петербург встретил его холодом, суетой и одиночеством.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зрелых повестях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именно этот город стал местом действия многих известных произведений Гоголя. В них он показал не только улицы и дома, но и тревожную, обманчивую атмосферу городской жизни.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1829 год: первая неудача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«Ганц Кюхельгартен» не принесла успеха, и это стало для писателя болезненным опытом. Неудача заставила его внимательнее смотреть на судьбу одинокого человека в городе.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 народный смех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книгах Гоголя Украина предстает как яркий, веселый мир, где звучат песни, шутки и живая разговорная речь. Писатель передает атмосферу деревенских праздников и ярмарок, словно читатель сам оказался среди людей.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Хутор, легенда и сказка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«Вечерах на хуторе близ Диканьки» обычная жизнь соседствует с чудесным и загадочным. Здесь легко представить темную ночь, хуторский двор, огни вдали и истории, которые будто пришли из народных преданий.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смеха к размышлению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«Миргороде» веселые интонации становятся серьезнее, а бытовые сцены — глубже. Украина у Гоголя связана не только с юмором, но и с размышлениями о людях, их привычках и внутреннем мире.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в ранних произведениях Гоголя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1160" y="3506840"/>
            <a:ext cx="339525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и юмор в произведениях Гоголя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фантастика появляется в самой обычной обстановке. Черт, колдунья или ожившая шинель воспринимаются почти естественно и делают сюжет одновременно странным и увлекательным.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Чудесное рядом с будничным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любит показывать нелепые поступки, странные привычки и смешные подробности. Из-за этого даже серьезная ситуация может выглядеть очень забавно и немного нелепо.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преувеличения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яркая деталь у Гоголя часто говорит о человеке больше, чем длинное описание. Такая точность помогает увидеть героя живым и легко запоминающимся.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детали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редко бывают только смешными. За комическими сценами часто скрываются страх, одиночество и неуверенность человека перед жизнью.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с тревогой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400529"/>
            <a:ext cx="4534800" cy="20339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Н.В. Гоголь: основные произведения и даты создания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Гоголя и годы их создания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разные годы Гоголь писал и прозу, и драму, и публицистику.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датам видно, что Гоголь работал в разных жанрах и особенно активно в 1830–1840-е годы.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произведениям Н.В. Гоголя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встречаются в творчестве Гоголя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не ограничивался одним видом литературы: он писал и веселые, и серьезные тексты.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проза, но драматургия и публицистика тоже занимают заметное место.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«Ревизор»: комедия о страхе, обмане и чиновниках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высмеиваются взяточничество, ложь, жадность и желание казаться важнее, чем ты есть на самом деле. Смех здесь помогает увидеть серьезные пороки 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начинается с известия о приезде ревизора, и городские чиновники сразу пугаются проверки. Их страх помогает Гоголю показать, как легко люди теряют здравый смысл.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случайно оказывается в центре внимания и пользуется чужой ошибкой. Он не разоблачает обман сразу, а, наоборот, с удовольствием принимает почести и подарки.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сильное впечатление производит финальная немая сцена. В ней без слов видны стыд, растерянность и страх героев перед разоблачением.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«Мёртвые души»: необычный замысел и смысл поэмы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смешными ситуациями скрывается серьезная мысль: стране нужны духовное обновление и честный взгляд на саму себя. Поэтому поэма читается не только как история об афере, но и как размышление о будущем.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задумал «Мёртвые души» как большое произведение о России и ее людях. Чичиков скупает умерших крестьян, которые по бумагам еще числятся живыми, чтобы создать видимость богатства.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герой встречает разных помещиков и чиновников, и каждый из них раскрывает отдельную черту общества. Через комические встречи автор показывает жадность, пустоту и привычку жить по привычке.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путешествия Чичикова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Н.В. Гоголя «Мёртвые души»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1842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году была опубликована «Шинель», где образ Башмачкина стал символом беззащитного человека в литературе.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Н.В. Гоголь, «Шинель» (1842)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быстро сделала Акакия Акакиевича одним из самых узнаваемых литературных героев, чья судьба вызывает сочувствие и у детей, и у взрослых.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повестях Гоголя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холода и одиночества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Петербург часто кажется суровым и равнодушным. Снег, туман, темные улицы и холодные дома усиливают чувство одиночества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обманчивый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городе легко потеряться и принять видимость за правду. Поэтому Петербург у Гоголя не просто фон, а важная часть настроения и сюжета.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произведений Н.В. Гоголя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произведений Гоголя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Гоголя часто переплетаются: один и тот же герой может быть смешным, жалким и одновременно очень человечным.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у Гоголя звучат сатира и сочувствие к человеку; фантастика и народная жизнь поддерживают эти главные темы.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выбирал точные бытовые детали и необычные сравнения, чтобы сразу «увидеть» героя и сцену. Благодаря этому даже короткий эпизод запоминается надолго.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у Гоголя нередко переходит в тревожное или грустное. Именно поэтому его тексты не только забавляют, но и заставляют задуматься.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использовал разговорную интонацию, повторения и длинные перечисления. Такая речь звучит живо, как будто персонажи действительно говорят перед читателем.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Гоголя: яркие детали, смешные сравнения и живая речь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900" y="292325"/>
            <a:ext cx="8163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Гоголь: размышления о нравственности и России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7925" y="1501950"/>
            <a:ext cx="39885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1842: «Мёртвые души»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создает большое произведение о России, но уже здесь рядом со смехом звучит серьезный вопрос о нравственном состоянии общества.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997350" y="276772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1847: «Выбранные места из переписки с друзьями»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вызывает споры из-за религиозных и нравственных размышлений. Для многих читателей такой Гоголь оказался неожиданным.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89000" y="3997775"/>
            <a:ext cx="36834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все больше думает о духовном выборе человека и о будущем страны. Его поздние тексты становятся строже и глубже по тону.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второго тома показывает, как сильно на творчество писателя влияли тревога, болезнь и стремление сказать о жизни только самое важное.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рукописей была уничтожена, и это стало одним из самых трагических событий в истории русской литературы.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 над вторым томом он переживал внутренний кризис: сомневался, был недоволен результатом и боялся не оправдать собственный замысел.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очень требовательно относился к себе и постоянно переписывал текст, стараясь добиться совершенства и убедительности каждой сцены.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Творческий кризис и судьба второго тома «Мёртвых душ»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480663"/>
            <a:ext cx="4813500" cy="25483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и поздний Гоголь: сравнение основных черт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Н.В. Гоголя: ранний и поздний периоды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от веселых и сказочных сюжетов Гоголь пришел к серьезным размышлениям о человеке и России.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Гоголь становится более серьезным и сосредоточенным на внутренних вопросах, но не теряет интереса к человеку и его слабостям.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произведения Гоголя остаются важными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творчеству Н.В. Гоголя: от художественного языка к влиянию на литературу и школу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Гоголь: писатель, которого читают 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Н.В. Гоголь показал, как смех, фантастика и точные детали помогают говорить о важных вещах: о людях, обществе и совести. Поэтому его книги остаются живыми и понятными.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2026-05-22T11:02:22Z</dcterms:created>
  <dcterms:modified xsi:type="dcterms:W3CDTF">2026-05-22T11:02:22Z</dcterms:modified>
</cp:coreProperties>
</file>