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445274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Чехов: писатель, который учил видеть жизнь внимательно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228550" y="2865826"/>
            <a:ext cx="46869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врач и тонкий наблюдатель человеческой жизни.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Чехов важен на уроке литературы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учит замечать, как в коротком рассказе раскрываются характер, настроение и скрытый смысл. Его тексты помогают увидеть, что в обычной жизни тоже бывают юмор, сострадание и серьёзный выбор.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 Антона Чехова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Чехов родился 29 января 1860 года в Таганроге в большой семье купца Павла Чехова. С ранних лет он видел, как важны труд и ответственность.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было шестеро детей, и домашняя жизнь шла строго и по распорядку. Будущий писатель рано привык к дисциплине, помощи близким и наблюдению за людьми.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впечатления от работы, семейных забот и простых городских сцен позже стали основой его внимательного взгляда на повседневную жизнь и характеры обычных людей.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гимназии и первые литературные опыты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Таганрогской гимназии Чехов много читал, писал сочинения и начал пробовать себя в небольших сценках. Уже тогда он учился выражать мысль кратко и точно.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Юмористические заметки и школьные тексты стали первой литературной школой писателя. Именно они помогли ему позже создавать живые, ёмкие и понятные рассказы без лишних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А. П. Чехова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основных событий жизни писателя.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биографии видно, что важные жизненные повороты сразу влияли на темы и наблюдательность Чехова.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А. П. Чехове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— врач и писатель одновременно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окончил медицинский факультет Московского университета и получил профессию врача. Медицинская практика научила его внимательно смотреть на человека и его состояние.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помогал больным, в том числе бедным людям, и видел жизнь разных слоёв общества. Это усилило его интерес к реальным судьбам и повседневным трудностям.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заметны точные детали, сдержанный тон и уважение к человеческой боли. Врачебный опыт сделал его прозу особенно наблюдательной и правдивой.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творчество Чехова с годами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быстро прошёл путь от коротких юмористических текстов к серьёзной прозе и драматургии.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значимости связан с углублением тем, психологией героев и переходом к крупным произведениям.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литературной биографии А. П. Чехова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 Сахалин и интерес к жизни людей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увидел Чехов на Сахалине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1890 году Чехов отправился на Сахалин и познакомился с жизнью ссыльных и каторжных. Он записывал рассказы людей и внимательно наблюдал их быт.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поездка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поездка расширила его представление о стране и о человеческой судьбе. Итогом стала книга «Остров Сахалин», ценная и для литературы, и для истории.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чеховский рассказ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обычного эпизода возникает глубокий смысл.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181" y="1512284"/>
            <a:ext cx="540488" cy="6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5539" y="2103845"/>
            <a:ext cx="617700" cy="6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51201" y="1409453"/>
            <a:ext cx="617700" cy="6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09352" y="2330722"/>
            <a:ext cx="715800" cy="572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73714" y="1409550"/>
            <a:ext cx="715800" cy="5726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 рассказах Чехова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257250" y="270477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Чехова часто остаются наедине со своими мыслями и сомнениями. Через такие образы писатель показывает, как человеку трудно быть понятым и услышанным.
</a:t>
            </a:r>
            <a:endParaRPr lang="en-US" sz="907" dirty="0"/>
          </a:p>
        </p:txBody>
      </p:sp>
      <p:sp>
        <p:nvSpPr>
          <p:cNvPr id="17" name="Text 3"/>
          <p:cNvSpPr txBox="1"/>
          <p:nvPr/>
        </p:nvSpPr>
        <p:spPr>
          <a:xfrm>
            <a:off x="1983225" y="3408225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о лучшей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нередко надеются на перемены, но не всегда решаются действовать. Чехов показывает разрыв между мечтой и реальностью очень спокойно и убедительно.
</a:t>
            </a:r>
            <a:endParaRPr lang="en-US" sz="907" dirty="0"/>
          </a:p>
        </p:txBody>
      </p:sp>
      <p:sp>
        <p:nvSpPr>
          <p:cNvPr id="18" name="Text 4"/>
          <p:cNvSpPr txBox="1"/>
          <p:nvPr/>
        </p:nvSpPr>
        <p:spPr>
          <a:xfrm>
            <a:off x="3728850" y="2579501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неуверенность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рассказах заметны робость, тревога и боязнь перемен. Эти чувства помогают понять, почему герои иногда поступают не так, как хотелось бы.
</a:t>
            </a:r>
            <a:endParaRPr lang="en-US" sz="907" dirty="0"/>
          </a:p>
        </p:txBody>
      </p:sp>
      <p:sp>
        <p:nvSpPr>
          <p:cNvPr id="19" name="Text 5"/>
          <p:cNvSpPr txBox="1"/>
          <p:nvPr/>
        </p:nvSpPr>
        <p:spPr>
          <a:xfrm>
            <a:off x="5436050" y="3617450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и равнодушие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сравнивает доброту и черствость в повседневных ситуациях. Из таких столкновений читатель лучше видит, как важны внимание и человечность.
</a:t>
            </a:r>
            <a:endParaRPr lang="en-US" sz="907" dirty="0"/>
          </a:p>
        </p:txBody>
      </p:sp>
      <p:sp>
        <p:nvSpPr>
          <p:cNvPr id="20" name="Text 6"/>
          <p:cNvSpPr txBox="1"/>
          <p:nvPr/>
        </p:nvSpPr>
        <p:spPr>
          <a:xfrm>
            <a:off x="7200425" y="261532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люди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героями становятся учителя, врачи, чиновники, купцы и дети. Благодаря этому рассказы кажутся близкими и понятными современному школьнику.
</a:t>
            </a:r>
            <a:endParaRPr lang="en-US" sz="90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3918" y="1073232"/>
            <a:ext cx="5636164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рассказы Чехова и их главные мысли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произведения Чехова показывают, как в одном эпизоде можно раскрыть характер, конфликт и скрытый смысл.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рассказах Чехова важнее не событие, а поведение человека в знакомой жизненной ситуации.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П. Чехова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и состояния чаще всего встречаются у героев Чехова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 не только поступки героев, но и то, что происходит у них внутри: сомнения, усталость, ожидание перемен.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у Чехова — внутреннее состояние человека; через него раскрываются смысл сцены и характер героя.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рассказам А. П. Чехова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как драматург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Чехова главное действие часто спрятано в разговорах и паузах. Герои спорят о повседневном, но за простыми словами слышны разочарование, надежда и неудовлетворённость жизнью.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 людей в обычной обстановке: в доме, на даче, в усадьбе. Именно привычная среда помогает увидеть их мечты, слабости, привычки и несбывшиеся ожидания.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изменили театр: на сцене стало важным не только то, что происходит, но и как люди молчат, слушают друг друга и не решаются сказать самое главное.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диалога и подтекста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у Чехова звучат просто и естественно, будто это обычный разговор. Но именно в этой простоте часто скрыты обида, тревога, любовь или смущение.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делает чтение интереснее: читатель должен замечать паузы, жесты, повторяющиеся слова и детали, чтобы понять настоящий смысл сцены и отношения героев.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чеховские рассказы от многих других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пишет кратко и точно: лишние подробности убраны, а каждое слово работает на смысл. Поэтому его рассказы легко читать и интересно разбирать.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выразительная деталь у Чехова может сказать о герое больше, чем длинное описание. По жесту, вещи или интонации читатель сразу понимает характер человека.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редко поучает прямо. Он показывает поступки и даёт читателю самому увидеть, кто ведёт себя честно, а кто смешно, трусливо или равнодушно.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Чехова важны ирония и неожиданный финал: они заставляют задуматься и ещё раз перечитать ситуацию, чтобы заметить скрытый смысл.
</a:t>
            </a:r>
            <a:endParaRPr lang="en-US" sz="8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993739"/>
            <a:ext cx="4452300" cy="1512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Чехова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приёмы помогают Чехову говорить о жизни просто, но очень глубоко.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соединяет простую форму с глубоким смыслом, поэтому его тексты кажутся короткими, но надолго остаются в памяти.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 поэтика А. П. Чехова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в театре и кино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Чехова входят в репертуар разных стран и остаются интересными режиссёрам благодаря живым характерам и точным наблюдениям.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Чеховские пьесы не стареют: их продолжают ставить и экранизировать, потому что в них есть вечные человеческие темы.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постановки и экранизации пьес А. П. Чехова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Чехова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1898 — Ялта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болезни Чехов переезжает в Ялту. Там он живёт и работает, стараясь сохранить силы для творчества.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1901 — Семья и театр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женится на актрисе Ольге Книппер и продолжает писать пьесы, несмотря на слабое здоровье и частые поездки на лечение.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1904 — Ухудшение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писателя становится всё тяжелее. Он едет лечиться за границу, но болезнь не отступает.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июля 1904 — Смерть в Баденвайлере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умирает в Германии. К этому времени он уже признан одним из самых значительных русских писателей и драматургов.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Чехов остаётся понятным и важным школьникам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короткий рассказ Чехова соединяет простую ситуацию, близкого героя и важную мысль.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учит видеть главное в обычной жизни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соединял точность наблюдения, мягкий юмор и внимание к чувствам людей. Поэтому его рассказы и пьесы помогают лучше понимать человека и замечать важное в повседневности.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2026-05-18T18:57:41Z</dcterms:created>
  <dcterms:modified xsi:type="dcterms:W3CDTF">2026-05-18T18:57:41Z</dcterms:modified>
</cp:coreProperties>
</file>