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страну, национальность и язык без путаницы.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национальности и языки в английском языке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7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 в знакомстве, рассказах о себе, анкетах и заданиях о странах. Они помогают правильно говорить, читать и писать о людях и языках в английском языке.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слова, которые нельзя путать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40033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 — это название страны: Italy, Spain, Egypt. Оно отвечает на вопрос «откуда?» и помогает назвать место, а не человека или язык.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305656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Nationality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Nationality — это национальность человека: Italian, Spanish, Egyptian. Это слово описывает, кто человек по происхождению, и часто используется с глаголом to be.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071231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 — это язык: Italian, Spanish, Arabic. Иногда форма совпадает с национальностью, но смысл всегда определяет контекст предложения и вопроса.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понятия в знакомых примерах и посмотрите, где формы совпадают, а где отличаются.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случаях национальность и язык совпадают по форме, в других — нет.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примеры: страна, национальность, язык
</a:t>
            </a:r>
            <a:endParaRPr lang="en-US" sz="2756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«Countries, nationalities and languages»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640" y="2607162"/>
            <a:ext cx="2522614" cy="192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8627" y="2607162"/>
            <a:ext cx="2522614" cy="192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языки на карте мира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два официальных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Канада выделяется как страна, где широко используются английский и французский. Это удобно показать на уроке, потому что один флаг не означает один язык. Подпись рядом с картой помогает сразу увидеть связь страны и языков.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Бельгия: языков больше, чем один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Бельгия хорошо подходят для карты с подписями, потому что в них используется несколько языков в повседневной жизни и официальном общении. Иллюстрация помогает запомнить: язык страны не всегда бывает только один.
</a:t>
            </a:r>
            <a:endParaRPr lang="en-US" sz="10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Швейцария: несколько языков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 показывает, что в одной стране могут сосуществовать сразу несколько официальных языков. На карте это особенно заметно, если рядом указаны German, French, Italian и Romansh. Такой пример расширяет представление о языковом разнообразии мира.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учебную схему: страны могут иметь один, два или несколько официальных языков.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примеры: Japan, Canada, Switzerland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официальных языков бывает в стране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мире встречаются разные языковые модели, поэтому нельзя заранее предполагать, что в стране только один язык.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9962" y="1245345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8131" y="1205475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9962" y="3061600"/>
            <a:ext cx="425700" cy="37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национальности в английском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-an / -ian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часто образуются формы Italian, Russian, Canadian. Это одна из самых удобных моделей, но её нужно проверять по словарю, потому что не все слова следуют одному правилу.
</a:t>
            </a:r>
            <a:endParaRPr lang="en-US" sz="1151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-ese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Japanese и Chinese помогают запомнить ещё один распространённый тип. Эти слова могут обозначать и национальность, и язык, поэтому особенно важно смотреть на контекст.
</a:t>
            </a:r>
            <a:endParaRPr lang="en-US" sz="1126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-ish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и Spanish относятся к группе с окончанием -ish. В уроках такие слова часто встречаются в коротких ответах, поэтому их полезно учить вместе со страной.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-i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Iraqi и Pakistani используется окончание -i. Это ещё один пример того, что английские формы национальностей образуются по разным моделям и не всегда выглядят одинаково.
</a:t>
            </a:r>
            <a:endParaRPr lang="en-US" sz="1126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Формы-исключения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Dutch, Greek и Polish нельзя вывести только по окончанию. Их лучше запоминать как готовые пары, чтобы не ошибаться в письменных упражнениях и тестах.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фразу о стране, национальности и языке
</a:t>
            </a:r>
            <a:endParaRPr lang="en-US" sz="2447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нужное слово и построить короткое правильное предложение.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7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Заглавные буквы в названиях стран, национальностей и языков
</a:t>
            </a:r>
            <a:endParaRPr lang="en-US" sz="2257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58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с большой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названия стран, национальностей и языков пишутся с заглавной буквы: Brazil, Brazilian, Portuguese. Это правило сохраняется и в середине предложения, и в списках.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6477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снижают оценку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написать эти слова с маленькой буквы, это считается ошибкой в школьной работе. Поэтому важно внимательно проверять каждое слово, особенно в коротких ответах и тестах.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Исключения, которые нужно запомнить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национальностей и языков не совпадают с названием страны и не подчиняются привычной модели.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лучше запоминать парами или группами, а не пытаться вывести их по одному правилу.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формы английского языка; учебная подборка по теме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страны не всегда показывает один язык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запоминается легко, язык — не всегда
</a:t>
            </a:r>
            <a:pPr algn="ctr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помогает быстро узнать страну, но не сообщает, на каком языке там говорят. У США, Швейцарии, Канады и Индии флаги хорошо известны, однако языковая ситуация в этих странах разная и не совпадает с одним символом на полотнище.
</a:t>
            </a:r>
            <a:endParaRPr lang="en-US" sz="1342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 — несколько языков
</a:t>
            </a:r>
            <a:pPr algn="ctr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 Швейцария показывают, что в одной стране могут использоваться сразу несколько официальных языков. Поэтому нельзя делать вывод о языке только по флагу: его нужно проверять отдельно, как часть названия страны или национальности.
</a:t>
            </a:r>
            <a:endParaRPr lang="en-US" sz="13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языки расположены для сравнения по широте распространения, а не по точному количеству носителей.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общеизвестным сведениям о мировом распространении языков; без точной статистики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распространённые языки мира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English, Spanish и French широко используются в разных регионах, а Mandarin Chinese и Hindi имеют очень большую языковую базу внутри своих стран и за их пределами.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о стране, национальности и языке
</a:t>
            </a:r>
            <a:endParaRPr lang="en-US" sz="257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спрашивают, откуда человек, отвечают через страну: I’m from Poland. В таком ответе важно назвать место, а не национальность и не язык.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национальность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сказать, кто человек по национальности, используют соответствующую форму: I’m Polish. Такой ответ короткий, точный и не смешивает страну с языком.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язык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о языке отвечают глаголом speak: I speak Polish and English. В школьных ответах удобно помнить три модели: I’m, He’s, She’s или We’re.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615" y="2607162"/>
            <a:ext cx="2522614" cy="192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людей из разных стран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из Японии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девочка из Японии, поэтому о ней говорят: she is Japanese. Если нужно назвать язык, скажут, что she speaks Japanese. Здесь три слова связаны, но каждое выполняет свою роль.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из Канады
</a:t>
            </a:r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из Канады — Canadian. В Канаде он может говорить по-английски и по-французски, поэтому рядом с именем страны часто указывают сразу два языка. Это хороший пример многоязычной страны.
</a:t>
            </a:r>
            <a:endParaRPr lang="en-US" sz="1144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из Египта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из Египта — Egyptian, а его язык — Arabic. Такая подпись помогает увидеть разницу между страной, национальностью и языком, даже если на картинке показан обычный школьник.
</a:t>
            </a:r>
            <a:endParaRPr lang="en-US" sz="12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правильное слово в упражнении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определить, нужно ли назвать страну, национальность или язык, а затем подобрать верную английскую 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пары часто встречаются в упражнениях, тестах и коротких диалогах на уроках английского языка.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совпадают, а некоторые нет, поэтому пары лучше запоминать вместе.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набор стран и слов для запоминания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набор примеров по теме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используется в этих странах наряду с местными языками и часто нужен в образовании, деловом общении и официальных ситуациях.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общеизвестным сведениям о роли английского языка в разных странах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разных странах мира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язык может играть разную роль: где-то он международный, а где-то сосуществует с несколькими государственными языками.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21146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7199" y="3000196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170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32556" y="556941"/>
            <a:ext cx="425700" cy="340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5256" y="3000196"/>
            <a:ext cx="420300" cy="4203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7 класса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 и Russian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путают название страны и национальность. Нужно помнить: Russia — это страна, а Russian — национальность и язык, поэтому формы не взаимозаменяемы.
</a:t>
            </a:r>
            <a:endParaRPr lang="en-US" sz="1125" dirty="0"/>
          </a:p>
        </p:txBody>
      </p:sp>
      <p:sp>
        <p:nvSpPr>
          <p:cNvPr id="12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заглавная буква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стран, национальностей и языков в английском пишутся с большой буквы. Ошибка в заглавной букве выглядит как обычная невнимательность и снижает балл.
</a:t>
            </a:r>
            <a:endParaRPr lang="en-US" sz="1125" dirty="0"/>
          </a:p>
        </p:txBody>
      </p:sp>
      <p:sp>
        <p:nvSpPr>
          <p:cNvPr id="13" name="Text 4"/>
          <p:cNvSpPr txBox="1"/>
          <p:nvPr/>
        </p:nvSpPr>
        <p:spPr>
          <a:xfrm>
            <a:off x="3498225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язык для каждой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реальности в одной стране может быть несколько официальных языков. Поэтому нельзя автоматически считать, что страна и язык всегда совпадают один к одному.
</a:t>
            </a:r>
            <a:endParaRPr lang="en-US" sz="1145" dirty="0"/>
          </a:p>
        </p:txBody>
      </p:sp>
      <p:sp>
        <p:nvSpPr>
          <p:cNvPr id="14" name="Text 5"/>
          <p:cNvSpPr txBox="1"/>
          <p:nvPr/>
        </p:nvSpPr>
        <p:spPr>
          <a:xfrm>
            <a:off x="6232550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language и nationality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нужно смотреть на смысл вопроса. Если спрашивают о языке, не подойдёт национальность; если спрашивают о человеке, нужен не язык, а nationality.
</a:t>
            </a:r>
            <a:endParaRPr lang="en-US" sz="1125" dirty="0"/>
          </a:p>
        </p:txBody>
      </p:sp>
      <p:sp>
        <p:nvSpPr>
          <p:cNvPr id="15" name="Text 6"/>
          <p:cNvSpPr txBox="1"/>
          <p:nvPr/>
        </p:nvSpPr>
        <p:spPr>
          <a:xfrm>
            <a:off x="623255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по-русски без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выбирает форму по русскому смыслу, а не по английскому слову. В этой теме важно сначала определить, что именно требуется в задании.
</a:t>
            </a:r>
            <a:endParaRPr lang="en-US" sz="11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 теме урока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8750" y="1322250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базовые слова темы: country, nationality, language, from, speak, native, official language, flag. Они помогают строить короткие и точные предложения о людях и странах.
</a:t>
            </a:r>
            <a:endParaRPr lang="en-US" sz="1080" dirty="0"/>
          </a:p>
        </p:txBody>
      </p:sp>
      <p:sp>
        <p:nvSpPr>
          <p:cNvPr id="11" name="Text 3"/>
          <p:cNvSpPr txBox="1"/>
          <p:nvPr/>
        </p:nvSpPr>
        <p:spPr>
          <a:xfrm>
            <a:off x="729400" y="1995513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для повторения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учить слова парами: Italy — Italian; Mexico — Mexican; Peru — Peruvian. Так легче увидеть связь между страной и формой для человека или языка.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729400" y="2656563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пары особенно удобны, потому что национальность и язык совпадают по форме: Finland — Finnish и Portugal — Portuguese. Такие примеры часто встречаются в заданиях.
</a:t>
            </a:r>
            <a:endParaRPr lang="en-US" sz="1080" dirty="0"/>
          </a:p>
        </p:txBody>
      </p:sp>
      <p:sp>
        <p:nvSpPr>
          <p:cNvPr id="13" name="Text 5"/>
          <p:cNvSpPr txBox="1"/>
          <p:nvPr/>
        </p:nvSpPr>
        <p:spPr>
          <a:xfrm>
            <a:off x="728750" y="3328288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этими словами можно говорить о себе и других: I’m from… I’m… I speak… Это делает речь понятной и помогает отвечать на уроке без лишних ошибок.
</a:t>
            </a:r>
            <a:endParaRPr lang="en-US" sz="1080" dirty="0"/>
          </a:p>
        </p:txBody>
      </p:sp>
      <p:sp>
        <p:nvSpPr>
          <p:cNvPr id="14" name="Text 6"/>
          <p:cNvSpPr txBox="1"/>
          <p:nvPr/>
        </p:nvSpPr>
        <p:spPr>
          <a:xfrm>
            <a:off x="728750" y="4000012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повторить дома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самопроверки полезно выписать 5–6 стран и составить к ним три слова: country, nationality, language. Такой список быстро закрепляет тему.
</a:t>
            </a:r>
            <a:endParaRPr lang="en-US" sz="10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Country, nationality и language — это разные понятия, и в английском их нужно различать точно. Если помнить основные модели и исключения, говорить и писать на эту тему становится намного проще.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2026-05-30T23:49:51Z</dcterms:created>
  <dcterms:modified xsi:type="dcterms:W3CDTF">2026-05-30T23:49:51Z</dcterms:modified>
</cp:coreProperties>
</file>