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лексическое значение слова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слово хранит смысл, меняется в речи и раскрывает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значение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означать разные вещи в разных ситуациях. Понимание значения помогает читать без ошибок, точно выражать мысли и лучше понимать учебные и художественные тексты.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лексика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изучает словарный состав языка: какие слова есть в русском языке, как они устроены и как связаны между собой в речи и в тексте.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имеет не только звучание и написание, но и смысл. Именно значение помогает понять, о каком предмете, признаке, действии или состоянии идёт речь.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звучат уместно в разговоре, другие чаще встречаются в книгах или учебниках. Лексика показывает, где и как слово используется точнее всего.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есть общеупотребительные, разговорные, книжные и профессиональные слова. Такие группы помогают увидеть, как по-разному люди говорят в разных ситуациях.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языке не существуют отдельно: они связаны по смыслу, звучанию и употреблению. Эти связи помогают точнее понимать текст и строить правильные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лексическое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— это главный смысл слова, который указывает на предмет, признак, действие или явление. Благодаря ему слово становится понятным в речи и тексте.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«стол» называет предмет мебели, «бегать» обозначает действие, а «красный» — признак. Значение связывает слово с реальной картиной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помогает создавать образные выражения и делает речь выразительнее.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обычно является основным, а переносное возникает на его основе по сходству или связи.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«Лексика. Лексическое значение слова»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значений, которые связаны общим признаком. Например, «ручка» может быть частью двери, школьной принадлежностью или частью предмета.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«язык» тоже многозначно: это орган во рту и средство общения людей. Такие слова делают речь богаче, но требуют внимательного чтения.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какое значение нужно, важно смотреть на контекст. Одно и то же слово в разных предложениях может обозначать разные, но связанные между собой вещи.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нужный смысл по тексту и словарю.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помогает понять редкое или незнакомое слово, выбрать нужное значение и не перепутать похожие слова в речи, чтении и письме.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толковый словарь — надёжный помощник. Он учит не угадывать смысл, а проверять его по авторитетному источнику и использовать слово правильно.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значение слова простым и точным языком. В нём можно узнать, что слово означает, и увидеть пример его употребления в предложении.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обычно есть заголовочное слово, толкование и грамматические сведения. Иногда добавляются пометы, которые показывают стиль, сферу или особенность употребления.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6457"/>
            <a:ext cx="4164900" cy="1647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явления в сравнении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слов по значению, связи между словами и особенностям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связаны по сходству, противоположности или только по форме, поэтому значение всегда нужно уточнять.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«Лексика. Лексическое значение слова»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похожие предметы, признаки или действия. Их значения не совпадают полностью, но они помогают точнее передать мысль и выбрать нужный оттенок смысла.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«дом», «жилище», «квартира» связаны смыслом, но звучат по-разному и подходят не в любой ситуации. Синонимы позволяют говорить уместно и выразительно.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повторов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более разнообразной: вместо частого повторения одного слова можно подобрать другое. Это особенно полезно в пересказе, сочинении и устном 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показать противоположные качества, состояния или действия: добрый — злой, светлый — тёмный, быстро — медленно. Благодаря этому речь становится более точной и выразительной.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особенно полезны в описаниях и рассуждениях. Они позволяют строить контраст, подчёркивать важную мысль и делать текст живым, понятным и запоминающимся.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пословицах, загадках и сравнениях. Противопоставление помогает заметить разницу между предметами и лучше понять смысл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нужное значение, важно читать не одно слово, а всё предложение. Соседние слова подсказывают, о чём именно идёт речь.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встречаются в загадках и играх слов, потому что создают интересный эффект. Но в учебном тексте их нужно понимать особенно внимательно.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разные, не связанные между собой предметы или явления. Без контекста такое слово легко понять неправильно.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коса может быть причёской, частью берега или сельскохозяйственным орудием. Слово ключ обозначает и предмет для замка, и родник.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в образных выражениях
</a:t>
            </a:r>
            <a:endParaRPr lang="en-US" sz="230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 признак прямо, без сравнения. В выражении «острый нож» слово «острый» обозначает конкретное свойство предмета.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создаёт образ и делает речь ярче: «острый взгляд», «горячее сердце», «холодный приём». Здесь слово помогает представить не предмет, а впечатление или качество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 смысловым связям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способы связи слов по смыслу и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встречаются чаще в наборе примеров, а остальные группы показывают разные типы смысловых отношений.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содержания урока; иллюстративные данные,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контексте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слова и предложения, которые окружают нужное слово. Именно они помогают понять, какое значение подходит в данном месте 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контекст для омонимов и многозначных слов. Он подсказывает, идёт ли речь о прямом значении или об образном, переносном употреблении.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вызывает сомнение, нужно перечитать предложение целиком и сравнить возможные варианты. Так легче выбрать точный смысл и не допустить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слово по смыслу всего предложения и при необходимости проверить себя по словарю.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значениями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слово может называть разные предметы или явления в зависимости от 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иметь несколько значений, поэтому смысл всегда нужно проверять по контексту.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содержания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понимании слов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понимать образное выражение буквально. Например, «золотые руки» говорят не о металле, а о мастерстве и умении человека.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также выбирать синоним по стилю и точности. Слово «жилище» не всегда заменяет слово «дом», потому что звучит иначе по оттенку и уместности.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запоминать только одно знакомое значение и не замечать, что в другом тексте слово употреблено иначе. Тогда смысл предложения искажается.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омонимы и многозначные слова. Чтобы не ошибиться, нужно определить, связаны ли значения между собой по смыслу или это разные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237" y="1499146"/>
            <a:ext cx="239175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богатый словарь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и значений знает ученик, тем легче подобрать слово, которое точно передаёт смысл и не вызывает лишних вопросов у читателя.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сочинения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оттенков значения помогает выбирать удачные слова для описания героев, событий и чувств. Текст становится точнее, интереснее и грамотнее.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ясная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избегать повторов и делают высказывание разнообразнее. Благодаря этому устный ответ и письменная работа звучат увереннее и выразительнее.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прочитанного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облегчает чтение учебных и художественных текстов. Ученик быстрее замечает смысл, сравнивает варианты и правильно понимает новые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помогает понимать смысл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что именно называет слово и как оно работает в речи. Прямые и переносные значения, синонимы, антонимы и омонимы учат точно понимать язык.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2026-05-22T07:05:40Z</dcterms:created>
  <dcterms:modified xsi:type="dcterms:W3CDTF">2026-05-22T07:05:40Z</dcterms:modified>
</cp:coreProperties>
</file>