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в музыке: когда звуки звучат вместе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становятся музыкой, когда соединяются согласованно и 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возникло понятие музыкальной гармонии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«гармония» пришло из древнегреческого языка и означало согласие и соединение. В музыке оно связано с одновременным звучанием нескольких звуков, которые образуют порядок, созвучие и иногда напряжение.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Гармония, мелодия и ритм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последовательность звуков разной высоты, которую легко узнать и напеть. Она обычно несёт главную музыкальную мысль и делает произведение запоминающимся.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организует длительности звуков и пауз, создавая движение и ощущение шага, танца или марша. Без ритма музыка теряет собранность и внутренний пульс.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объединяет звуки, звучащие одновременно, и поддерживает мелодию. Вместе с ритмом она делает песню полнее, выразительнее и эмоционально яснее.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влияет на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Мажорные аккорды обычно воспринимаются как более светлые и радостные. Минорные звучат мягче и создают ощущение задумчивости, лиричности или лёгкой печали.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аккорд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Аккорд — это сочетание трёх и более звуков, которые звучат одновременно. Чаще всего он строится на терциях, поэтому звучание получается цельным и устойчивым.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Аккорды как основа гармонии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музыки сильнее всего влияют на ощущение гармонии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сдвиг в одном элементе меняет впечатление от всей пьесы.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аккорды и мелодия, но гармоничное звучание создаётся совместной работой всех средств выразительности.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теме урока, составлено автором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123" y="1967500"/>
            <a:ext cx="233400" cy="233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186" y="1959550"/>
            <a:ext cx="186975" cy="24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мажор и минор звучат по-разному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75275" y="1959550"/>
            <a:ext cx="32769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обычно звучит устойчиво, светло и открыто. Его часто выбирают для праздничных, бодрых и торжественных мелодий, потому что он легко передаёт радость и уверенность.
</a:t>
            </a:r>
            <a:endParaRPr lang="en-US" sz="1257" dirty="0"/>
          </a:p>
        </p:txBody>
      </p:sp>
      <p:sp>
        <p:nvSpPr>
          <p:cNvPr id="9" name="Text 3"/>
          <p:cNvSpPr txBox="1"/>
          <p:nvPr/>
        </p:nvSpPr>
        <p:spPr>
          <a:xfrm>
            <a:off x="5081050" y="1959550"/>
            <a:ext cx="32769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воспринимается мягче и напряжённее. Он помогает выразить задумчивость, грусть или лирическое настроение, поэтому часто встречается в тихих и эмоциональных музыкальных фрагментах.
</a:t>
            </a:r>
            <a:endParaRPr lang="en-US" sz="12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76589"/>
            <a:ext cx="4794300" cy="1960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музыкальных средств и их роли в гармонии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средство выполняет свою задачу, а вместе они создают цельное звучание.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появляется не из одного удачного элемента, а из согласованной работы нескольких музыкальных средств.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музыки, составлено автором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гармоничное звучание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отдельные звуки превращаются в осмысленное и согласованное музыкальное целое.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Консонанс и диссонанс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Консонанс — это созвучие, которое воспринимается как спокойное, ровное и устойчивое. Оно часто создаёт ощущение завершённости и помогает музыке звучать мягко и ясно.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Диссонанс вызывает напряжение, ожидание или лёгкую тревогу. Такое звучание может казаться резким, но именно оно делает развитие музыки интересным и выразительным.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Диссонанс не считается ошибкой: композитор использует его, чтобы потом привести музыку к более устойчивому звучанию. Так появляется движение, контраст и эмоциональная глубина.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в хоре и ансамбле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голоса становятся единым звучанием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каждый голос выполняет свою задачу, но только вместе они создают объёмное и красивое звучание. Сопрано ведут верхнюю линию, альты поддерживают середину, а тенора и басы укрепляют основу. Когда все слушают друг друга, песня звучит уверенно и цельно.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школьный ансамбль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ансамбле гармония зависит от точного вступления, общего темпа и внимания к партнёрам. Один инструмент может вести мелодию, другой — сопровождение, а третий — ритм. Если исполнители не перекрывают друг друга, слушатель слышит не набор звуков, а настоящую музыкальную картину.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всего для слаженного звучания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неточность одного участника сразу слышна в общем звучании и меняет впечатление от исполнения.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слуховой контроль и интонация: именно они сильнее всего удерживают ансамбль в едином звучании.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учебного материала презентации; качественная оценка значимости факторов, 2025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в народной и классической музыке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гармония обычно опирается на простые, повторяющиеся аккорды и ясный напев, который легко запомнить и подпевать.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разработка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классической музыке композиторы используют более сложные созвучия, смену тональностей и модуляции, чтобы развивать музыкальную мысль.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по-своему важны: простая гармония делает музыку понятной, а сложная помогает раскрыть образ глубже и богаче.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нарушает музыкальную гармонию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нарушений показывают, что гармония держится на точности, балансе и согласованности звучания.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возникают там, где исполнители теряют общий ориентир: по высоте, темпу или балансу голосов.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учебного материала презентации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и настроение в музыке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Бодрое и праздничное настроение чаще рождается там, где звучат мажор, быстрый темп и ясная динамика: музыка кажется открытой, уверенной и светлой.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или лирическое впечатление создают мягкие аккорды, умеренная громкость и плавное движение мелодии: слушатель ощущает равновесие и внутреннюю тишину.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напряжение появляются, когда в звучании больше резких созвучий, задержек и неустойчивости; музыка будто ожидает разрешения и дальнейшего развития.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может восприниматься по-разному, если изменить тональность, темп или громкость, поэтому настроение зависит от сочетания нескольких средств выразительности.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восстановить согласованное звучание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действий, которые помогают исправить ошибки в групповом исполнении.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часто задаёт прочную аккордовую основу, скрипка ведёт мелодию, а ударные помогают удерживать ритм. Вместе они создают устойчивое и выразительное звучание.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важен не только отдельный инструмент, но и сочетание тембров, высоты звуков и точного вступления. Именно поэтому общее звучание воспринимается как единое целое.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 их роль в гармонии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звучания: соло, дуэт, ансамбль, хор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исполнителей, тем заметнее роль слушания друг друга, согласованных вступлений и общего дыхания фразы.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 проще всего по организации, а хор даёт самое полное звучание, но требует наибольшей согласованности.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учебного материала презентации; сравнительная учебная оценка, 2025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в школьной жизни и общении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музыки гармония особенно заметна, когда ученики слушают партнёров, соблюдают очередь вступления и стараются не перекрывать общий звук своей партией.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уважение и взаимопомощь работают так же, как в ансамбле: каждый участник учитывает других, поэтому совместная работа идёт спокойнее и точнее.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слышат не только себя, но и общий результат, общение становится более доброжелательным, а любое дело — от песни до проекта — выполняется успешнее.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в разных музыкальных ситуациях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гармония проявляется в разных видах музыкальной деятельности и какие признаки помогают её узнать.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ситуациях гармония проявляется одинаково: отдельные части не мешают друг другу, а поддерживают общий результат.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учебного материала презентации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Гармония: когда музыка звучит как одно целое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объединяет мелодию, ритм, аккорды и тембр в цельное звучание, помогая музыке выражать чувства. Именно согласие частей делает исполнение красивым и убедительным.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2026-05-24T23:31:56Z</dcterms:created>
  <dcterms:modified xsi:type="dcterms:W3CDTF">2026-05-24T23:31:56Z</dcterms:modified>
</cp:coreProperties>
</file>