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причастии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глагол и прилагательное в одной форме.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встречаются в учебных, художественных и описательных текстах. Они помогают назвать признак предмета точнее и сделать высказывание короче, выразительнее и информативнее.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 речи: где и зачем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особая форма помогает назвать признак предмета через действие: читающий ученик, построенный дом, решаемая задача.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соединяет причастие по значению и форме.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7437"/>
            <a:ext cx="4151400" cy="13125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части речи по значению, вопросу и примеру.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речи отвечают на одинаковые вопросы, но причастие связано с действием, а прилагательное — с постоянным признаком.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прилагательное: сходство и различие
</a:t>
            </a:r>
            <a:endParaRPr lang="en-US" sz="255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связано с глаголом и прилагательным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значение действия, поэтому его можно соотнести с глаголом: читать — читающий, написать — написанный. Именно от глагола зависит, какой признак будет выражен.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прилагательное, причастие изменяется по роду, числу и падежу. Оно согласуется с существительным и помогает описывать предмет так же, как обычное определение.
</a:t>
            </a:r>
            <a:endParaRPr lang="en-US" sz="1271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прилагательного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есть признаки глагола: вид, время и возвратность. Благодаря этому оно не просто описывает предмет, а показывает, как связано его состояние с действием.
</a:t>
            </a:r>
            <a:endParaRPr lang="en-US" sz="1161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цепочку так: глагол → причастие → признак предмета. Такая схема помогает понять, почему причастие одновременно похоже и на глагол, и на прилагательное.
</a:t>
            </a:r>
            <a:endParaRPr lang="en-US" sz="1191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глагола к причастию и его основным группам.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
</a:t>
            </a:r>
            <a:endParaRPr lang="en-US" sz="265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называют признак предмета, который сам выполняет действие. Они показывают, что действие происходит в настоящий момент или относится к настоящему времени.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чаще всего встречаются суффиксы -ущ-, -ющ-, -ащ-, -ящ-. По ним удобно узнавать причастие в слове и отличать его от других форм.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читающий, играющий, строящий помогают быстро представить, кто именно совершает действие сейчас. Такие причастия часто используются в описаниях и учебных текстах.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образуются от глаголов несовершенного вида. Это важно помнить, потому что именно такой глагол позволяет передать действие как продолжающееся, а не завершённое.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обозначают признак предмета по действию, которое уже состоялось. Они отвечают на вопрос о том, кто сам раньше выполнил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формы создаются с помощью суффиксов -вш- и -ш-. Они присоединяются к основе глагола и помогают показать прошедшее действие.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читавший, игравший, построивший называют того, кто уже выполнил действие. В предложении они обычно выполняют роль определения.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делают описание точнее: вместо длинного объяснения можно сразу назвать предмет и действие, которое он совершил раньше.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
</a:t>
            </a:r>
            <a:endParaRPr lang="en-US" sz="2722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настоящего времени показывают, что действие направлено на предмет. Сам предмет не действует, а испытывает это действие со стороны другого лица или объекта.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суффиксы — -ем-, -им-, иногда -ом-. Они помогают узнать причастие и понять, что форма относится к настоящему времени.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читаемый, решаемый, хранимый ясно показывают предмет, над которым действие совершается сейчас. Такие формы часто встречаются в учебных и научных текстах.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образуются от переходных глаголов несовершенного вида. Это значит, что действие можно направить на другой предмет, например на книгу, задачу или письмо.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прошедшего времени
</a:t>
            </a:r>
            <a:endParaRPr lang="en-US" sz="2672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причастия называют признак предмета, над которым действие уже выполнено. Важен не сам процесс, а его результат.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прочитанный, построенный, решённый показывают, что действие завершено и результат уже есть. В предложении они часто входят в состав определения.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особенно полезны там, где нужно подчеркнуть итог действия: выполненное задание, закрытая дверь, написанное письмо.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образовываться от глаголов совершенного и несовершенного вида. Для этой группы характерны суффиксы -енн-, -нн-, -т-.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имеет свои суффиксы и грамматические признаки, поэтому причастие удобно анализировать по двум направлениям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залогу и времени помогает быстро определить тип причастия и избежать ошибок в разборе.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презентации; числовые доли равные, чтобы показать четыре равнозначные группы.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 причастий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16071"/>
            <a:ext cx="391500" cy="39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1575" y="1512471"/>
            <a:ext cx="299025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страдательные причастия
</a:t>
            </a:r>
            <a:endParaRPr lang="en-US" sz="2912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изменяются по родам, числам и падежам, поэтому согласуются с существительным: прочитанная книга, прочитанное письмо, прочитанные тетради.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не склоняются и обычно используются в сказуемом: книга прочитана, письмо прочитано, тетради прочитаны. Они показывают уже достигнутый результат действия.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предложения важно сначала определить форму причастия, а затем проверить, есть ли зависимые слова и какую синтаксическую роль выполняет сочетание.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слова, которые от него зависят. Вместе они уточняют признак предмета и делают описание более конкретным и точным.
</a:t>
            </a:r>
            <a:endParaRPr lang="en-US" sz="1345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отвечает на вопрос причастия и раскрывает, когда, где или как проявляется признак: книга, прочитанная летом; мальчик, бегущий по дорожке.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поясняет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помогает выразить мысль короче, чем целое придаточное предложение, и при этом сохранить ясность, последовательность и подробность описания.
</a:t>
            </a:r>
            <a:endParaRPr lang="en-US" sz="1177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оборот, нужно отыскать причастие, затем посмотреть на зависимые слова и убедиться, что они относятся именно к нему, а не к другому слову.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в тексте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суффиксы четырёх групп причастий и помогает связать форму слова с его типом.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 группу причастия и помогает быстрее определить его образование и значение.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школьной грамматики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две буквы Н в причастиях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обычно пишется НН: прочитанный, решённый, построенный. Это связано с тем, что слово сохраняет полную форму и признак результата действия.
</a:t>
            </a:r>
            <a:endParaRPr lang="en-US" sz="1784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страдательных причастиях пишется одна Н: прочитан, решён, построен. Здесь важна именно краткая форма слова, а не его полная запись.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 форму причастия в предложении и вспомнить, является ли оно полным или кратким. Этот шаг особенно полезен в диктантах и упражнениях.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деепричастие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 и отвечает на вопросы какой? какая? какое? какие? Деепричастие обозначает добавочное действие и отвечает на другие вопросы.
</a:t>
            </a:r>
            <a:endParaRPr lang="en-US" sz="1405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согласуется с существительным, поэтому изменяется по родам, числам и падежам. Деепричастие не согласуется и остаётся неизменяемым.
</a:t>
            </a:r>
            <a:endParaRPr lang="en-US" sz="1434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читающий ученик — это причастие, а читая книгу — деепричастие. В первом случае называют признак, во втором — дополнительное действие.
</a:t>
            </a:r>
            <a:endParaRPr lang="en-US" sz="1442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прилагательного и связано с предметом, это причастие. Если оно обозначает добавочное действие, нужно искать деепричастие.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особенно удобны там, где нужно точно и кратко передать признак предмета без длинных пояснений и повторов.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частотность связана с книжной речью: именно в ней причастия помогают делать текст плотным и выразительным.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для учебной презентации; распределение показывает относительную частоту употребления в разных типах речи.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причастия встречаются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причастия в речи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назвать предмет и его признак сразу, без отдельного предложения. Поэтому описание становится точнее: улыбающийся ребёнок, заснеженная дорога, выполненное задание.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причастная форма часто заменяет целую фразу. Это делает текст короче, но не беднее по смыслу, особенно в учебных и книжных текстах.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слов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много одинаковых существительных, причастия помогают разнообразить речь и не повторять одно и то же слово слишком часто.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повторов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создают более живую и наглядную картину, потому что соединяют предмет, действие и признак в одном выразительном сочетании.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причастие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причастие от прилагательного и деепричастия.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7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свойства глагола и прилагательного, поэтому помогает точно описывать предметы и действия. Зная его виды, формы и суффиксы, легче понимать текст и писать без ошибок.
</a:t>
            </a:r>
            <a:endParaRPr lang="en-US" sz="427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2026-05-28T06:05:31Z</dcterms:created>
  <dcterms:modified xsi:type="dcterms:W3CDTF">2026-05-28T06:05:31Z</dcterms:modified>
</cp:coreProperties>
</file>