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Пушкин. «Анчар»: природа, власть и человеческий выбор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яде, власти и нравственной ответственности.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Пушкин обращается к образу анчара?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«Анчар» показывает, как в зрелой лирике Пушкина природный образ становится поводом для разговора о свободе, подчинении и цене жестокого приказа.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9733" y="1805977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931" y="1805973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9748" y="3524915"/>
            <a:ext cx="597188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587" y="3510823"/>
            <a:ext cx="597188" cy="68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73634" y="2658397"/>
            <a:ext cx="682500" cy="682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6100" y="144325"/>
            <a:ext cx="5268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образа анчара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96786" y="1805982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Реальное тропическое дерево
</a:t>
            </a:r>
            <a:pPr algn="l" indent="0" marL="0">
              <a:lnSpc>
                <a:spcPct val="115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Анчар связан с представлением о редком и опасном растении из далёких южных стран. Для читателя XIX века такой образ звучал особенно загадочно и тревожно.
</a:t>
            </a:r>
            <a:endParaRPr lang="en-US" sz="766" dirty="0"/>
          </a:p>
        </p:txBody>
      </p:sp>
      <p:sp>
        <p:nvSpPr>
          <p:cNvPr id="11" name="Text 3"/>
          <p:cNvSpPr txBox="1"/>
          <p:nvPr/>
        </p:nvSpPr>
        <p:spPr>
          <a:xfrm>
            <a:off x="5570641" y="180597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Легенда о смертельном соке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анчара существовали мрачные рассказы: будто его сок может убить человека или животное. Пушкин опирается на эту легенду, чтобы создать ощущение неизбежной опасности.
</a:t>
            </a:r>
            <a:endParaRPr lang="en-US" sz="751" dirty="0"/>
          </a:p>
        </p:txBody>
      </p:sp>
      <p:sp>
        <p:nvSpPr>
          <p:cNvPr id="12" name="Text 4"/>
          <p:cNvSpPr txBox="1"/>
          <p:nvPr/>
        </p:nvSpPr>
        <p:spPr>
          <a:xfrm>
            <a:off x="1896802" y="3524920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разрушительной силы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Анчар у Пушкина превращается в знак зла, которое не остаётся внутри одного предмета. Его яд как будто заражает всё вокруг и расширяет границы бедствия.
</a:t>
            </a:r>
            <a:endParaRPr lang="en-US" sz="785" dirty="0"/>
          </a:p>
        </p:txBody>
      </p:sp>
      <p:sp>
        <p:nvSpPr>
          <p:cNvPr id="13" name="Text 5"/>
          <p:cNvSpPr txBox="1"/>
          <p:nvPr/>
        </p:nvSpPr>
        <p:spPr>
          <a:xfrm>
            <a:off x="5570641" y="3510827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использует анчар не только как необычную деталь, но и как выразительный символ. Через него раскрывается мысль о том, как зло проникает в человеческие отношения.
</a:t>
            </a:r>
            <a:endParaRPr lang="en-US" sz="751" dirty="0"/>
          </a:p>
        </p:txBody>
      </p:sp>
      <p:sp>
        <p:nvSpPr>
          <p:cNvPr id="14" name="Text 6"/>
          <p:cNvSpPr txBox="1"/>
          <p:nvPr/>
        </p:nvSpPr>
        <p:spPr>
          <a:xfrm>
            <a:off x="3743344" y="2658401"/>
            <a:ext cx="1689578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источник угрозы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дерево не украшает пейзаж, а, наоборот, делает его мёртвым и враждебным. Так природа становится не фоном, а участником трагедии.
</a:t>
            </a:r>
            <a:endParaRPr lang="en-US" sz="77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и дерево: мир без жизни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Одинокий анчар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Анчар стоит в центре этой пустоты как знак смерти и опасности. Его одиночество усиливает впечатление, что вокруг него всё живое не может существовать долго.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в стихотворении лишена воды, тени и движения. Она кажется не просто далёким местом, а миром, где сама жизнь почти исчезла. Такой пейзаж сразу вызывает тревогу.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сюжет «Анчара»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 князя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Властитель решает добыть яд анчара и посылает раба. С этого момента начинается цепь событий, в которой человеческая жизнь оказывается поставлена ниже воли сильного.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 пустыню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 идёт туда, где царят жара, тишина и смертельная опасность. Он подчиняется приказу, хотя заранее ясно, что этот путь может закончиться гибелью.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и смерть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 приносит опасное вещество, но сам становится его первой жертвой. Зло не останавливается на одном человеке и сразу получает новое направление.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Стрелы и продолжение зла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используют для стрел, и смерть распространяется дальше. Так личная трагедия превращается в оружие, которое служит власти и приносит новые жертвы.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стихотворении нарастает цепочка зла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приказ, страх и яд соединяются в один разрушительный процесс.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 раб: два противоположных образа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показан как человек, который распоряжается чужой жизнью и не задаёт себе нравственных вопросов. Его сила основана не на справедливости, а на праве приказа.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Раб, напротив, лишён выбора и вынужден подчиняться, хотя понимает опасность. В его образе особенно заметны страх, зависимость и беззащитность перед властью.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противопоставление делает конфликт стихотворения очень ясным: один человек приказывает, другой страдает. Пушкин заставляет задуматься, почему власть без совести становится жестокой.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ответственность за последствия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страшен не только яд, но и приказ, который запускает беду. Слово властителя становится началом смертельной цепочки.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не идёт в пустыню сам, поэтому кажется, что он остаётся в стороне. Однако именно его решение приводит к гибели раба и к новому применению яда.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важно не только то, что человек сделал, но и к чему это привело. Нравственная ответственность шире прямого действия.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напоминает: если власть не знает сострадания, она превращается в источник насилия. В таком мире страдают слабые, а сильные избегают наказания.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стихотворения «Анчар»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природный образ связан с нравственной проблемой, а не существует отдельно от сюжета.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значимыми оказываются мотивы власти и смерти: именно они объединяют пейзаж, поступки героев и итог стихотворения.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А. С. Пушкина «Анчар»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средства, которые создают напряжение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резкие переходы между образами усиливают тревогу. Читатель чувствует, что трагедия не случайна: она словно заранее заложена в самом мире стихотворения.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использует мрачные эпитеты, контрасты и повторяющиеся слова, чтобы сделать картину особенно суровой. Текст звучит торжественно и напоминает строгую притчу о страшной силе зла.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Композиция: две смысловые части стихотворения
</a:t>
            </a:r>
            <a:endParaRPr lang="en-US" sz="2004" dirty="0"/>
          </a:p>
        </p:txBody>
      </p:sp>
      <p:sp>
        <p:nvSpPr>
          <p:cNvPr id="7" name="Text 2"/>
          <p:cNvSpPr txBox="1"/>
          <p:nvPr/>
        </p:nvSpPr>
        <p:spPr>
          <a:xfrm>
            <a:off x="5242275" y="1176775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Описание анчара и 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поэт создаёт мрачную картину: безжизненная пустыня, одинокое дерево и ощущение скрытой угрозы. Этот фрагмент настраивает читателя на тревожное ожидание.
</a:t>
            </a:r>
            <a:endParaRPr lang="en-US" sz="905" dirty="0"/>
          </a:p>
        </p:txBody>
      </p:sp>
      <p:sp>
        <p:nvSpPr>
          <p:cNvPr id="8" name="Text 3"/>
          <p:cNvSpPr txBox="1"/>
          <p:nvPr/>
        </p:nvSpPr>
        <p:spPr>
          <a:xfrm>
            <a:off x="5242278" y="3244550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История князя, раба и яда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действие переносится к людям: князь посылает раба за ядом, и природная смерть становится частью человеческого насилия. Так зло получает продолжение в обществе.
</a:t>
            </a:r>
            <a:endParaRPr lang="en-US" sz="9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образов в стихотворении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центральных образа помогают увидеть, как в стихотворении соединяются природа, подчинение и власть.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образа показывают, что опасность рождается не только в природе, но и в человеческих отношениях, где власть не знает границ.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стихотворение «Анчар»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яда в стихотворении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анчара — это не только смертельное вещество, но и знак разрушительной силы, которая скрыта в мире и внезапно входит в жизнь человека.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яд становится частью приказа князя, он превращается в оружие. Так Пушкин показывает, как зло усиливается через подчинение и человеческую волю.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яда объединяет природу и общество: опасность исходит от дерева, но окончательное зло совершается людьми, использующими яд ради власти.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звучит как предупреждение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предупреждает: жестокость не ограничивается одной жертвой. Она распространяется дальше, разрушая доверие, справедливость и сам порядок человеческих отношений.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 мир, где чужая жизнь ничего не стоит: приказ отправляет раба на смерть, а властитель остаётся в безопасности. Это делает сюжет особенно тревожным.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 по ходу стихотворения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 тревога в тексте постепенно нарастает и достигает пика в эпизоде с рабом.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сюжет к действию князя, тем сильнее ощущение трагедии; финал оставляет чувство мрачной неизбежности.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последовательности событий и эмоционального тона стихотворения А. С. Пушкина «Анчар»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интонация стихотворения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 стихотворении звучит торжественно и строго, будто перед читателем не просто история, а древнее предание о страшной силе зла.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фразы и резкие слова делают текст напряжённым. Они помогают быстро почувствовать опасность и холодную беспощадность происходящего.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придаёт «Анчару» обобщённый смысл: это рассказ не только о дереве, но и о человеческой жестокости, власти и подчинении.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«Анчар» изучают в 8 классе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замечать, как через один яркий образ можно раскрыть большую нравственную проблему: ответственность власти и цену человеческой жизни.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анализе текста школьники учатся сравнивать героев, оценивать их поступки и делать выводы о справедливости, страхе и подчинении.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«Анчар» развивает умение читать внимательно: в нём нет лишних слов, и каждый образ работает на общий смысл произведения.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понимать символы, контрасты и композицию, то есть видеть, как устроено художественное произведение и почему детали в нём важны.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основная мысль стихотворения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и событий в стихотворении А. С. Пушкина «Анчар».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детали и их значение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отдельные детали помогают раскрыть сюжет и главный смысл стихотворения.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работают как знаки: каждая из них усиливает мысль о том, что зло распространяется через власть, страх и насилие.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стихотворение «Анчар»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Анчар: стихотворение о власти и нравственном выборе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«Анчар» показывает, как опасны равнодушие и жестокий приказ. Пушкин заставляет задуматься: власть без совести превращает даже природу в источник трагедии.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2026-05-22T21:36:25Z</dcterms:created>
  <dcterms:modified xsi:type="dcterms:W3CDTF">2026-05-22T21:36:25Z</dcterms:modified>
</cp:coreProperties>
</file>