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открывали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и прибрежных путей — к картам, приборам и спутниковым снимкам планеты.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знали в основном то, куда доходили пешком или доплывали на лодке. Океаны, пустыни, горы и полярные области оставались почти не изученными. Точные карты медленно появлялись: не хватало компаса, надежных часов, самолетов и спутников, а путешествия были опасны из‑за штормов, холода, болезней и голода.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долго оставалась неизвестной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египтяне, вавилоняне и греки изображали Землю по знакомому окружению: где жили, там и начиналась «картина мира». На ранних картах известная суша выглядела как небольшой островок среди 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научной мысли стала работа древнегреческого ученого Эратосфена: около 240 года до н. э. он довольно точно вычислил размеры Земли по различиям в наблюдениях за Солнцем.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старинные карты смешивали три источника: собственные наблюдения, рассказы путешественников и мифы. Поэтому они выглядели правдоподобно, но точность могла сильно отличаться от реальности.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представления о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и мореплавание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 небу и берегам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Финикийцы, греки и арабы ходили вдоль берегов и по морям на большие расстояния. Они находили курс по положению Солнца, звездам, ветрам и знакомым очертаниям береговой линии.
</a:t>
            </a:r>
            <a:endParaRPr lang="en-US" sz="108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Портуланы: карты для реальных рейсов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портуланы — практичные морские карты. На них показывали берега, порты и опасные места, чтобы экипаж мог планировать путь и меньше рисковать в плавании.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корабль: опыт превращается в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постоянно проверяли, как ведут себя море и погода, и уточняли маршруты. Так наблюдения превращались в схемы, а схемы — в более точные карты, понятные другим путешественникам.
</a:t>
            </a:r>
            <a:endParaRPr lang="en-US" sz="9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век: поиск пути в Азию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начали искать морской маршрут в Индию и другие страны Азии. Их тянули торговля, пряности и золото, а также желание обойти долгие сухопутные дороги.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1492: Колумб пересекает Атлантику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Христофора Колумба прошла через Атлантический океан и привела к открытию новых земель для европейцев. Мир стал шире, а карты — заметно сложнее.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1498: да Гама идет в Индию вокруг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нашел морской путь в Индию, обогнув Африку. Это подтвердило, что океанские маршруты могут быть надежными, если правильно рассчитать курс.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1519–1522: Магеллан и Элькано открывают кругосветность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вместе с Хуаном Элькано совершила первое кругосветное плавание. Оно существенно изменило представления о размерах Земли и о морских путях.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крупным рейсом появлялись новые береговые линии, уточнялись маршруты и уменьшались ошибки в представлениях о океанах.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связь: чем крупнее и дальнее экспедиция, тем больше поправок получала карта мира, особенно после кругосветного плавания.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датам и результатам известных плаваний (1492, 1498, 1519–1522, 1577–1580); точность сравнения — качественная.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плавания XV–XVI веков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происходило географическое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от подготовки маршрута до сверки сведений.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показало, что за Атлантическим океаном скрываются огромные земли. Европейские карты перестали быть «обрезанными»: на них появились новые берега, проливы и морские пути.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мореплаватели собрали сведения о множестве островов Тихого океана. Там, где раньше стояли пустые места и догадки, начали рисовать конкретные островные цепочки и ориентиры для навигации.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рейсом исчезали «белые пятна». Появлялись новые очертания побережий и уточнялись расстояния, а океаны становились не просто фоном, а пространством с понятными маршрутами и границами.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карты постепенно становились точнее и понятнее. Чем больше разных экспедиций подтверждали друг друга, тем надежнее становились данные и тем меньше оставалось ошибок в представлениях о Земле.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материки и острова на картах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морских путешествий внимание перешло внутрь континентов. Исследователи стремились понять, что скрывается за береговыми линиями: как устроены реки, горы и долины.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 разных зонах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описывали леса, пустыни, ледники и растительность. Эти наблюдения помогали связать климат с тем, какие растения и животные встречаются в разных природных условиях.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их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собирали не только о природе, но и о народах: о том, как они живут и чем занимаются. Такие записи объясняли, почему условия на карте отражают реальные культуры.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записывали маршруты и характеристики местности, чтобы наносить их на карты точнее. Поэтому постепенно появлялись знания не только о суше, но и о «жизни за сушей».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внутренних районов материков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488" y="1647327"/>
            <a:ext cx="2954318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разные экспедиции меняли знания о Земле: от путей через океан до исследования полярных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видна общая закономерность: чем дальнее и точнее экспедиция, тем больше карта получает исправлений и новых ориентиров для навигации.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исторические сведения по общеизвестным экспедициям (даты — по справочным данным).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путешественники и их открытия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Джеймс Кук организовал экспедиции, которые систематично описывали берега Австралии и Новой Зеландии, а также множество островов Тихого океана. Его работы помогли уточнять очертания суши и расположение островных групп.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стремились уменьшить ошибки навигации: использовали карты, компасы, а также другие приборы, чтобы точнее держать курс. Благодаря таким наблюдениям сведения становились более надежными для следующих плаваний.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 Тихий океан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появления новых инструментов люди могли точнее определять не только направление, но и местоположение, что снижало ошибки при плаваниях и путешествиях.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устойчивый рост точности: от наблюдений за небом к приборам измерения и далее — к спутниковой навигации, которая делает координаты доступными почти в любой точке.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исторического развития навигационных методов (качественная шкала точности); точные численные значения для каждой эпохи в открытых источниках не стандартизированы.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способы ориентирования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137" y="2766950"/>
            <a:ext cx="2507456" cy="1563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 — Роберт Пири сообщает о достижении Северного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условия Арктики требовали выносливости и строгого плана переходов по льду. Сообщение о достижении полюса стало важной вехой и привлекло внимание к северным исследованиям.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58457" y="2766950"/>
            <a:ext cx="2507456" cy="1563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— Руаль Амундсен первым добирается до Южного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оказалась еще более трудной из-за холода, ветра и сложной ледовой обстановки. Экспедиция Амундсена показала, что хорошо организованные научные и практические задачи можно выполнять в экстремальных условиях.
</a:t>
            </a:r>
            <a:endParaRPr lang="en-US" sz="1356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полюсов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90390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Эхолоты для картирования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Эхолоты измеряют глубину с помощью звуковых волн, отражающихся от дна. Благодаря этому ученые получили возможность строить схемы подводного рельефа и находить хребты и глубокие впадины.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Батискафы и пилотируемые спуски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Батискафы и аппараты с экипажем позволяют проводить прямые наблюдения в толще воды. Так исследователи видели особенности ландшафта дна и собирали образцы в труднодоступных местах.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аппараты-роботы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дистанционно управляемые системы помогают работать там, куда опасно или невозможно отправлять людей. Они снимают, измеряют температуру и состав воды, а также уточняют геологические процессы.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как рекорд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глубокий участок Мирового океана — Марианская впадина в Тихом океане. Исследования там важны не только для географии, но и для понимания того, как устроены экстремальные экосистемы.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океанов и их глубин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решали разные задачи: одни определяли курс и координаты, другие ускоряли обмен информацией или позволяли получать данные издалека и «сверху».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навигации, измерений времени и средств связи постепенно превращала наблюдения в точные карты. Самые большие скачки дает переход к дистанционному наблюдению и спутникам.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сведений об использовании навигационных и наблюдательных приборов (без единого набора числовых данных).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помогали изучать Землю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спутники начали менять географию: они фотографируют облака, леса, пустыни, города, ледники и береговую линию морей. По таким данным ученые видят изменения во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позволяет определять положение на местности с очень высокой точностью. Это помогает ориентироваться в путешествиях и работе служб, а также поддерживает точные измерения для науки и картографии.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быстро обновляются и показывают дороги, реки, горы. Благодаря регулярным обновлениям пользователи видят и изменения в природе, например последствия штормов или сезонные сдвиги.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цифровые карты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наблюдает за облаками и лесными пожарами
</a:t>
            </a:r>
            <a:pPr algn="l" indent="0" marL="0">
              <a:lnSpc>
                <a:spcPct val="100000"/>
              </a:lnSpc>
              <a:buNone/>
            </a:pPr>
            <a:r>
              <a:rPr lang="en-US" sz="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орбиту поднимаются аппараты, которые «смотрят» на Землю через разные диапазоны излучения. Сравнивая снимки во времени, специалисты замечают, где меняется погода и где появляется дым от пожаров. Такая картина помогает действовать быстрее и точнее.
</a:t>
            </a:r>
            <a:endParaRPr lang="en-US" sz="864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роботы раскрывают тайны океанского дна
</a:t>
            </a:r>
            <a:pPr algn="l" indent="0" marL="0">
              <a:lnSpc>
                <a:spcPct val="100000"/>
              </a:lnSpc>
              <a:buNone/>
            </a:pPr>
            <a:r>
              <a:rPr lang="en-US" sz="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работают аппараты, которые измеряют температуру, снимают поверхность грунта и фиксируют живые организмы. Роботы помогают изучать глубину без лишнего риска для экипажа и быстро собирают данные из труднодоступных районов. Так океан постепенно становится «видимым» для науки.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уточняют рельеф и состояние суши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дроны поднимаются над дорогами, склонами и полями, чтобы сделать детальные снимки. По ним строят модели рельефа и проверяют, как развиваются оползни или меняется растительность. Это удобно там, куда трудно добраться людям.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сегодня изучают планету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знаниям о Земле — от наблюдений к цифровым моделям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накопления данных: наблюдения → проверки → научная интерпретация → моделирование и обновление.
</a:t>
            </a:r>
            <a:endParaRPr lang="en-US" sz="17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Земле нужны для практических задач: планирования маршрутов, выбора безопасных направлений и уточнения сведений о местности. Чем точнее карты и данные, тем меньше рисков.
</a:t>
            </a:r>
            <a:endParaRPr lang="en-US" sz="107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планеты помогает предсказывать погоду и понимать причины климатических изменений. Это важно для сельского хозяйства, транспорта и повседневной жизни людей, особенно в регионах с сильными сезонными колебаниями.
</a:t>
            </a:r>
            <a:endParaRPr lang="en-US" sz="992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и наблюдения поддерживают защиту природы: мониторинг лесов, морей и редких экосистем. Ученые используют карты и измерения, чтобы вовремя замечать вредные изменения.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географические данные помогают изучать историю народов. Связь материков и океанов объясняет, как развивались пути миграций, торговля и культурные контакты.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Земли важны сегодня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открывалась 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мифов и неточных карт к глобусам, спутникам и GPS занял много веков. Каждое поколение добавляло новые сведения о материках, океанах, полюсах, горах и глубинах.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2026-05-13T00:14:54Z</dcterms:created>
  <dcterms:modified xsi:type="dcterms:W3CDTF">2026-05-13T00:14:54Z</dcterms:modified>
</cp:coreProperties>
</file>