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этапы индустриального развития: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влияние технических инноваций на индустриальное развитие человечества.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развивались благодаря четырём промышленным революциям: паровая машина, электрификация, компьютеры и цифровые технологии XXI века. Каждая из них кардинально меняла производство и общество, закладывая фундамент современного мира.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научно-технического развития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1769 году Джеймс Уатт усовершенствовал паровую машину, что позволило механизировать многие отрасли, особенно текстильную промышленность, увеличив производительность труда.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паровой машины и её значение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механических ткацких станков резко повысило объёмы выпуска тканей, снизило себестоимость и сократило ручной труд, стимулируя рост фабрик и привлечению рабочих.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текстильного производства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первых железных дорог ускорило перевозки товаров и людей, способствуя массовому переселению в города и формированию индустриальных центров Европы.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урбанизация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промышленная революция: переход к фабричному производству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промышленная революция: эпоха электричества и массового производства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Александра Белла, Николы Теслы и Томаса Эдисона вносят революцию в связь и энергоснабжение, открывая новые возможности для промышленности и связи.
</a:t>
            </a:r>
            <a:endParaRPr lang="en-US" sz="70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и коммуникации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Форд внедряет конвейер в 1908 году, удешевляя автомобили и меняя транспортные сети, что значительно повлияло на экономику и повседневную жизнь.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автомобилей
</a:t>
            </a:r>
            <a:endParaRPr lang="en-US" sz="767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химических технологий и добычи нефти создало сырьевую базу для производства пластмасс, топлива и других материалов, важных для индустриального прогресса.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химической и нефтяной индустрии
</a:t>
            </a:r>
            <a:endParaRPr lang="en-US" sz="7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интегральных микросхем с 1970-х годов стало основой для массового внедрения компьютеров в производство и управление.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компьютеров и микросхем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мобильные технологии изменили коммуникации и бизнес, позволив создать глобальную информационную среду с мгновенным обменом данными.
</a:t>
            </a:r>
            <a:endParaRPr lang="en-US" sz="97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интернета и мобильной связи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Программируемые роботы и автоматизированные системы изменили производство и создали новые IT-специализации и сервисные профессии.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новые профессии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промышленная революция: цифровая автоматизация и коммуникации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промышленная революция: ключевые инновационные технологии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физических и цифровых процессов позволяет создавать «умные» фабрики с автоматическим сбором и анализом данных реального времени.
</a:t>
            </a:r>
            <a:endParaRPr lang="en-US" sz="762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Киберфизические системы и Internet of Things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и гибкие производства дают возможность производить изделия по индивидуальным заказам без значительных потерь времени и ресурсов.
</a:t>
            </a:r>
            <a:endParaRPr lang="en-US" sz="737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Аддитивные технологии и массовая кастомизация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больших объёмов информации и использование ИИ оптимизируют процессы, повышают качество и сокращают издержки.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большие данные
</a:t>
            </a:r>
            <a:endParaRPr lang="en-US" sz="7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двойников позволяет моделировать и оптимизировать работу оборудования в режиме реального времени, повышая эффективность и снижая простои.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промышленных сенсорных сетей обеспечивает сбор подробных данных для мониторинга и автоматического реагирования на неисправности.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роботы и модульные автоматизированные линии создают гибкие производственные системы, способные быстро перенастраиваться под новые задачи.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Интеллектуализация и автоматизация производственного процесса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мировой рынок e-commerce превысил 5,5 трлн долларов, стимулируя развитие онлайн-торговли и цифровых платформ с глобальным охватом.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рынка электронной коммерции
</a:t>
            </a:r>
            <a:endParaRPr lang="en-US" sz="1199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Финтех внедряет искусственный интеллект и автоматизацию для оптимизации банковских услуг, бесконтактных платежей и управления рисками.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финансовых технологиях
</a:t>
            </a:r>
            <a:endParaRPr lang="en-US" sz="113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обеспечивают удобство и персонализацию в сфере услуг, способствуя повышению качества клиентского опыта и эффективности бизнеса.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«умных» сервисов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экономики и финтех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индустрии и новые профессии цифровой эпохи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рост IT-услуг составляет около 12%, раскрывая потенциал для создания новых продуктов и сервисов, способных менять общество.
</a:t>
            </a:r>
            <a:endParaRPr lang="en-US" sz="809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ИТ-сектор как драйвер развития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машинному обучению, UX/UI-дизайнеры и разработчики образовательных платформ становятся ключевыми фигурами современных индустрий.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востребованных профессий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креативности с техническими компетенциями формирует новые бизнес-модели и стимулирует инновационное развитие общества.
</a:t>
            </a:r>
            <a:endParaRPr lang="en-US" sz="75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знаний и междисциплинарность
</a:t>
            </a:r>
            <a:endParaRPr lang="en-US" sz="7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программа поддерживает рост ИТ-сектора, создавая новые рабочие места и стимулируя инновационные инициативы в стране.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проекты и развитие ИТ-отрасли
</a:t>
            </a:r>
            <a:endParaRPr lang="en-US" sz="1214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«Госуслуги» упрощает взаимодействие граждан с государством, а цифровые технологии модернизируют транспорт и логистику.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сервисов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проблемы цифрового неравенства и дефицит квалифицированных кадров, требующие внимания для устойчивого прогресса.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цифрового развития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в России: достижения и перспективы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спрос на специалистов в области анализа данных, кибербезопасности и искусственного интеллекта меняет структуру занятости, формируя новые профессиональные направления и образовательные стандарты.
</a:t>
            </a:r>
            <a:endParaRPr lang="en-US" sz="1289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и гибридная работа становятся не только трендом, но и повседневной нормой, требуя от работников умения эффективно управлять временем и коммуникацией.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труда отдает приоритет сотрудникам с навыками программирования, автоматизации процессов и креативного решения задач в быстро меняющейся цифровой среде.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постоянное обучение выступают ключевыми факторами профессионального успеха, обеспечивая адаптацию к новым технологиям и вызовам экономики.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рынка труда и новые навыки в эпоху НТП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машинного обучения и роботизированных технологий существенно повышает эффективность и снижает издержки производства на глобальном уровне.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производительности в передовых отраслях благодаря внедрению автоматизации и робототехники.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промышленным инновациям,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исследований и технологий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2010 по 2021 год мировое количество научных статей увеличилось на 64%, что отражает интенсивное распространение знаний и сотрудничество между странами в различных областях науки.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объем мировых научных публикаций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как CERN и «Геном человека» объединяют ученых со всего мира для реализации масштабных исследований, ускоряя внедрение прорывных технологий в реальную практику.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научные консорциумы и их влияние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блокчейн, искусственные нейронные сети и Интернет вещей не только развиваются, но и активно внедряются в бизнес-процессы и производственные системы по всему миру.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современных технологий в экономику
</a:t>
            </a:r>
            <a:endParaRPr lang="en-US" sz="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устанавливает до 932 промышленных роботов на 10 тысяч работников, что обеспечивает высокую эффективность и конкурентоспособность фабрик на мировом уровне.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лидер в роботизации производства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продвигает концепцию Индустрии 4.0, ориентированную на интеграцию цифровых технологий и максимальную адаптацию производства к быстро изменяющемуся спросу.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гибкие «умные» производства
</a:t>
            </a:r>
            <a:endParaRPr lang="en-US" sz="125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КНР активно применяются цифровые модели и аддитивные технологии, что позволяет ускорить разработку изделий и оптимизировать производственные процессы.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цифровые двойники и 3D-печать в промышленности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 и практики Индустрии 4.0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CB Insights,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и венчурные инвестиции: динамика глобального роста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инновационные кластеры продолжают формировать значительную часть новых технологических компаний и привлеченных инвестиций.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стартапов и объем венчурных вложений подтверждают усиление конкуренции и расширение глобального инновационного рынка.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технологический ответ современности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возобновляемые источники превысили 29% в общем мировом энергопотреблении, стимулируя развитие технологий солнечной, ветровой и гидроэнергетики.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возобновляемой энергетики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методы циклической переработки отходов, а вертикальные фермы позволяют выращивать продукты с минимальным использованием ресурсов и снижением выбросов.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переработке и агротехнологии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инвестиционная активность в области экологически чистого транспорта и водородных технологий, открывающих новые горизонты для устойчивого развития.
</a:t>
            </a:r>
            <a:endParaRPr lang="en-US" sz="711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водородной энергетики и электромобилей
</a:t>
            </a:r>
            <a:endParaRPr lang="en-US" sz="7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ИИ-алгоритмы способны выявлять заболевания с точностью до 96%, что значительно улучшает качество медицинской помощи и скорость реагирования на болезни.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Прецизионная диагностика в медицине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позволяет оптимизировать подбор химических составов, ускоряя инновационные процессы и снижая затраты производства.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химической промышленности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автономного вождения и интеллектуальных логистических платформ способствует повышению безопасности и эффективности перевозок.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беспилотных транспортных систем
</a:t>
            </a:r>
            <a:endParaRPr lang="en-US" sz="1269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индустрии: возможности и риски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защиты персональных данных и прозрачности решений ИИ становятся центральными в обсуждениях на международных площадках, отражая необходимость баланса между инновациями и правами человека.
</a:t>
            </a:r>
            <a:endParaRPr lang="en-US" sz="135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усугубляет социальное расслоение, вызывая озабоченность по поводу доступа к технологиям и образовательным ресурсам в разных странах.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техногенные аварии и признание авторства научных открытий требует эффективной международной регламентации и сотрудничества государств.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цифровизации и развития технологий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национальных проектов, таких как «Цифровая экономика РФ», направлена на ускорение цифровой трансформации и формирование современной инфраструктуры.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STEM-образования стимулирует подготовку квалифицированных кадров, необходимых для инновационной экономики и научных исследований.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Грантовые программы и международное сотрудничество способствуют развитию стартапов и интеграции российских технологий в глобальное научное пространство.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цифрового разрыва и продвижение цифровых навыков среди молодёжи являются приоритетными задачами государства для устойчивого развития общества.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стратегия и поддержка научно-технического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задаёт курс индустриального развития, требуя этического подхода, цифровых компетенций и экологически ответственных решений для успешного будущего молодёжи.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научно-технического прогресса и его вызовы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2026-05-11T06:12:58Z</dcterms:created>
  <dcterms:modified xsi:type="dcterms:W3CDTF">2026-05-11T06:12:58Z</dcterms:modified>
</cp:coreProperties>
</file>