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тело: основные формы, свойства и примеры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в пространстве: формы, свойства, примеры.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геометрические тела в 9 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девятом классе пространственная геометрия помогает связать фигуры с реальными предметами, научиться измерять объём и площадь поверхности, а затем применять эти знания в задачах про упаковку, строительство и хранение.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фигура и геометрическое тело: в чём различие
</a:t>
            </a:r>
            <a:endParaRPr lang="en-US" sz="2248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фигура задаётся длиной и шириной. Её можно полностью изобразить на листе бумаги или на экране, не добавляя глубину и объём.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тело имеет длину, ширину и высоту. Благодаря третьему измерению оно занимает место в пространстве, а не только изображается на плоскости.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плоским фигурам относятся квадрат, треугольник и круг. К геометрическим телам — куб, призма и цилиндр, потому что у них есть объём.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фигура служит изображением, а тело является реальным пространственным объектом. Именно поэтому для тел считают площадь поверхности и объём.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 прямоугольный параллелепипед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состоит из шести одинаковых квадратных граней. У него двенадцать рёбер и восемь вершин, поэтому его легко узнать по полной симметрии.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имеет прямоугольные грани. Его противоположные грани равны и параллельны, поэтому форма выглядит строгой и удобной для измерений.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Коробка, кирпич, книга, шкаф и контейнер часто имеют форму, близкую к прямоугольному параллелепипеду. Это делает их удобными для хранения и перевозки.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куба и параллелепипеда помогает замечать, как меняется форма при одинаковых типах граней. Такие различия важны при построении чертежей и моделей.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геометрического тела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запомнить, как называются части пространственной фигуры и какую роль они играют в её описании.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тела позволяют точно различать фигуры и без ошибок описывать их строение.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из школьного курса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граней, рёбер и вершин у известных тел
</a:t>
            </a:r>
            <a:endParaRPr lang="en-US" sz="2156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тело может выделяться не только числом граней, но и количеством рёбер и вершин.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простая форма у тетраэдра; куб имеет больше всего элементов среди сравниваемых тел.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модели геометрических тел: куб, треугольная призма, квадратная пирамида, тетраэдр
</a:t>
            </a:r>
            <a:endParaRPr lang="en-US" sz="7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и её признаки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призмы всегда два равных и параллельных основания. Именно эта особенность отличает её от многих других тел и помогает быстро распознавать форму.
</a:t>
            </a:r>
            <a:endParaRPr lang="en-US" sz="1099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
</a:t>
            </a:r>
            <a:pPr algn="l" indent="0" marL="0">
              <a:lnSpc>
                <a:spcPct val="115000"/>
              </a:lnSpc>
              <a:buNone/>
            </a:pPr>
            <a:r>
              <a:rPr lang="en-US" sz="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прямой призмы боковые грани являются прямоугольниками. Если призма наклонная, боковые грани выглядят как параллелограммы, а форма кажется сдвинутой.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призмы
</a:t>
            </a:r>
            <a:pPr algn="l" indent="0" marL="0">
              <a:lnSpc>
                <a:spcPct val="115000"/>
              </a:lnSpc>
              <a:buNone/>
            </a:pPr>
            <a:r>
              <a:rPr lang="en-US" sz="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получает название по форме основания. Поэтому говорят о треугольной, четырёхугольной или шестиугольной призме, не меняя при этом общий принцип строения.
</a:t>
            </a:r>
            <a:endParaRPr lang="en-US" sz="998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Призмы напоминают палатки, упаковки, корпуса техники и части зданий. Такие формы удобны, потому что их легко изготавливать, складывать и ставить устойчиво.
</a:t>
            </a:r>
            <a:endParaRPr lang="en-US" sz="10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пирамиду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признаки пирамиды и помогает определить её вид по основанию.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в окружающем мире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06625" y="1570700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имеет два равных круглых основания и боковую поверхность без углов. Расстояние между основаниями одинаково, поэтому фигура выглядит ровной и устойчивой.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2593544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Цилиндрическую форму легко заметить у банки, стакана, трубы, свечи и батарейки. Такие предметы удобны в использовании, потому что их форма проста и узнаваема.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616397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признаков цилиндра помогает не путать его с другими телами и правильно строить чертежи. Это особенно полезно в задачах на измерение и моделирование.
</a:t>
            </a:r>
            <a:endParaRPr lang="en-US" sz="11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и шар: тела с круглыми линиями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конуса одно круглое основание и одна вершина, расположенная над ним. Боковая поверхность постепенно сужается, поэтому тело выглядит как плавно вытянутая форма.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не имеет рёбер и вершин. Все его точки находятся на одинаковом расстоянии от центра, поэтому поверхность получается ровной и совершенно круглой.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 конуса имеют дорожный конус и рожок мороженого. Шар напоминают мяч, глобус и некоторые декоративные предметы, которые легко узнать по очертаниям.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отличаются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соединяет круглое основание и вершину, а шар не имеет ни углов, ни оснований. Это помогает быстро отличать тела с похожей округлой формой.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и объём: две разные характеристики
</a:t>
            </a:r>
            <a:endParaRPr lang="en-US" sz="2086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одинаковые размеры снаружи не означают одинаковую вместимость. Для расчётов всегда важно отдельно учитывать форму и то, что именно нужно найти.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и объём изменяются по-разному, поэтому одну величину нельзя заменять другой. Это особенно важно при выборе упаковки и материала.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для учебного объяснения; значения условные.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1959471"/>
            <a:ext cx="3239400" cy="16482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объёма для основных тел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формой тела и формулой его объёма. В большинстве случаев используются площадь основания, высота и радиус.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объёма строятся по общей логике: размеры основания и высоты определяют вместимость тела, а для круглых оснований появляется число 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33" y="2179071"/>
            <a:ext cx="433913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Развёртки геометрических тел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куба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шести одинаковых квадратов можно сложить куб. Такая развёртка помогает увидеть, какие грани соприкасаются и как поверхность тела собирается в пространственную модель.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параллелепипеда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прямоугольного параллелепипеда развёртка состоит из прямоугольников. По ней легко проверить размеры граней и подготовить точный бумажный или картонный макет.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цилиндра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разворачивается в прямоугольник и два круга. Прямоугольник показывает боковую поверхность, а круги соответствуют основаниям, что удобно для упаковок и схем.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Развёртки используют при создании коробок, учебных моделей и бумажных макетов. Они помогают заранее понять форму изделия и правильно рассчитать детали для сборки.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построения модели геометрического тела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по чертежу или заданию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 архитектуре и технике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Башни и колонны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сооружения часто строят так, чтобы форма помогала выдерживать нагрузку. Колонны и башни нередко напоминают призму или цилиндр, потому что такие тела удобны для опоры и равномерного распределения веса.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 и резервуары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Округлые элементы зданий и ёмкости для хранения воды или топлива часто основаны на формах шара и цилиндра. Такие решения помогают уменьшить давление, улучшить прочность и сделать конструкцию более удобной в использовании.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 цистерны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мостах, баках и больших цистернах геометрические тела помогают соединить прочность и экономичность. Простые формы легче рассчитывать, изготавливать и проверять, поэтому они широко используются в инженерных проектах.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разные геометрические тела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формы можно увидеть и в быту, и в технике. Это делает геометрию полезной не только на уроках, но и при наблюдении за окружающими предметами.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тела имеют реальные примеры вокруг нас. Значит, знание их свойств помогает быстрее узнавать форму предметов и понимать их назначение.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из бытовых и технических объектов.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свойства тел помогают решать задачи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граней, рёбер и вершин позволяет быстро отличить одно тело от другого. По этим признакам удобно проверять, правильно ли названа фигура в задаче.
</a:t>
            </a:r>
            <a:endParaRPr lang="en-US" sz="113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вместимости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объёма помогают находить, сколько воды, песка или предметов поместится в коробку, ёмкость или строительную конструкцию. Это основа практических расчётов.
</a:t>
            </a:r>
            <a:endParaRPr lang="en-US" sz="1044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удачной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показывает, какое тело будет устойчивее, проще в изготовлении или экономнее по материалу. Такие задачи часто встречаются в моделировании и технике.
</a:t>
            </a:r>
            <a:endParaRPr lang="en-US" sz="1043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чертежах
</a:t>
            </a:r>
            <a:pPr algn="l" indent="0" marL="0">
              <a:lnSpc>
                <a:spcPct val="115000"/>
              </a:lnSpc>
              <a:buNone/>
            </a:pPr>
            <a:r>
              <a:rPr lang="en-US" sz="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важно правильно обозначать высоту, основание, радиус и длину ребра. Ошибка в одном измерении меняет весь результат вычислений.
</a:t>
            </a:r>
            <a:endParaRPr lang="en-US" sz="11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изучении геометрических тел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площадь и объём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показывает внешнюю оболочку, а объём — внутреннее пространство тела. Эти величины связаны с одной фигурой, но отвечают на разные вопросы.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считают элементы шара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шара нет рёбер и вершин, потому что его поверхность гладкая и непрерывная. Эти признаки подходят только для тел с углами и гранями.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второе основание цилиндра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имеет два одинаковых круглых основания, соединённых боковой поверхностью. Если помнить об этом, легче строить чертежи и решать задачи на объём.
</a:t>
            </a:r>
            <a:endParaRPr lang="en-US" sz="1254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призму и пирамиду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призмы два равных основания, а у пирамиды — одно основание и вершина, в которой сходятся боковые грани. Это главное различие между ними.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1899" y="1266498"/>
            <a:ext cx="983588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8666" y="1266498"/>
            <a:ext cx="983588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82741" y="1266498"/>
            <a:ext cx="1088972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тела в науке и повседневной жизни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 и инженерия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создании чертежей и деталей геометрические тела помогают точно передавать форму, размеры и расположение элементов. Без них сложно спроектировать надёжную конструкцию.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эксперименты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и моделировании пространственные фигуры используют для описания тел, ёмкостей и приборов. Это упрощает измерения и делает расчёты более наглядными.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перевозка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коробок, контейнеров и других упаковок подбирается так, чтобы экономить материал и удобно размещать предметы. Здесь особенно важны объём и поверхность.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Мебель, посуда, спортивные мячи и строительные детали часто имеют узнаваемую геометрическую форму. Такие примеры помогают легче запоминать свойства тел.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тела вокруг нас и в задачах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тела помогают описывать предметы, считать объём и площадь поверхности, а также понимать форму сооружений и деталей. Их свойства делают геометрию понятной и полезной.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2026-06-03T11:07:46Z</dcterms:created>
  <dcterms:modified xsi:type="dcterms:W3CDTF">2026-06-03T11:07:46Z</dcterms:modified>
</cp:coreProperties>
</file>