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 лиса: корякская сказка о смекалке и обмане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сказка о лисе, которая спасается умом и ловкостью.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Корякские сказки родились там, где люди живут рядом с холодом, ветром и морем. В них особенно заметны звери, природа и жизненная смекалка, нужная в суровом краю.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 далёкого Севера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сразу запоминается, потому что в её поступках есть и хитрость, и немного озорства. Читателю хочется понять, чем закончится её очередная затея.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народных сказках часто бывает самой изобретательной героиней. Она быстро замечает, где есть опасность, и умеет найти выход, когда простые способы уже не помогают.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поведение всегда интересно слушать: лиса действует осторожно, придумывает уловки и нередко обходит более сильных зверей. Поэтому за ней легко следить даже младшим школьникам.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героиня сказки — именно лиса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простор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среда важна для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фон делает каждое действие героев особенно заметным. В суровом краю ценятся внимательность, быстрота и умение не попасть в опасную ситуацию.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открытое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сказки происходят в северной природе, где много снега, ветра и широких пустых мест. Здесь легко потерять след и трудно двигаться без осторожности.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лиса выбирается из трудного положения с помощью хитрости.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выбирает не силу, а хитрый ход. Она придумывает способ, который позволяет ей выбраться из беды и при этом не попасть в ещё большую опасность.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путь к спасению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тратит время зря и старается заметить любую мелочь. Именно внимательность помогает ей увидеть шанс там, где другие звери его не замечают.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выхода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лиса оказывается в неудобном или опасном положении. Ей нельзя просто уйти напрямую, поэтому она сразу начинает думать очень осторожно.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рядом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лисе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лиса очень наблюдательна: она замечает мелкие детали и быстро понимает, что происходит вокруг. Благодаря этому она не теряется и успевает принять решение вовремя.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она умеет говорить так, чтобы ей поверили, и терпеливо ждёт удобного момента. Такое поведение делает её особенно ловкой и почти всегда помогает добиться своего.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5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056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156" y="151733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56" y="327412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0056" y="3274125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животные встречаются в сказках Севера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часто выглядит сильным и грозным, но в сказке этого недостаточно. Если он не замечает уловку, лиса легко обходит его своим умом.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обычно кажется самым мощным героем. Однако сила не всегда помогает, если нужно догадаться о чужом замысле или быстро среагировать на обман.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 северных сказках часто выступает как осторожный и пугливый персонаж. Он хорошо показывает, как важно быть внимательным в большом и холодном мире.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 близок к северной природе и особенно хорошо вписывается в зимний пейзаж. Его образ делает сказку ещё более похожей на настоящую жизнь тундры.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помогают оживить историю и показать простор Севера. Они словно наблюдают за событиями сверху и делают сказочный мир ещё шире и выразительнее.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часто начинает с обманного разговора: говорит спокойно, уверенно и так, чтобы другие звери не насторожились. Из-за этого её слова кажутся правдоподобными.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она выбирает отвлекающий манёвр или притворяется слабой и беззащитной. Такой приём заставляет остальных отвлечься, а ей самой даёт время уйти незаметно.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делает сюжет живым и даже немного смешным, потому что сильные герои попадаются на простую уловку. Но сказка напоминает: обман оставляет после себя неприятные последствия.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как главный приём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эпизоды со сказочной лисой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большой зверь поверил маленькой лисе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лиса кажется слабой и совсем неопасной. Но стоит ей заговорить спокойным голосом, как крупный зверь теряет осторожность. Зритель сразу ждёт, когда хитрый план сработает, и именно это вызывает улыбку.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уловка оказывается сильнее силы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смешно наблюдать, как уверенный и сильный герой вдруг не замечает простую ловушку. Лиса действует легко и быстро, а её противник ошибается по собственной доверчивости. Такой поворот делает историю особенно запоминающейся.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поступок и его последствия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показывает, как лиса получает краткую выгоду, а затем сталкивается с недоверием других зверей.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добре и зле в сказке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смекалка может выручить в трудный момент: герой быстрее замечает опасность, находит выход и спасается, когда силой уже не помочь.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та же находчивость становится плохой, если её используют ради обмана. Тогда поступок приносит не радость, а недоверие, обиду и напряжение между героями.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этой истории связано с честностью, внимательностью и уважением к другим. Такие качества помогают жить рядом без ссоры и лишних неприятностей.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 проявляется в хитрости ради собственной выгоды. Сказка мягко напоминает детям: ум полезен, но только тогда, когда он не ранит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корякская сказка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открывается короткими, ясными фразами. Сразу понятно, кто действует и что происходит, поэтому слушателю легко войти в сюжет.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события идут по порядку и часто повторяют важные действия. Такие повторы помогают запомнить рассказ и делают его удобным для чтения вслух.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просто и понятно. После него легко пересказать сказку своими словами и обсудить, чему она учит.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воображении обычно рыжая, подвижная и очень внимательная. Она будто замечает всё вокруг и всегда держит в запасе маленький план, чтобы не попасть в беду.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кажется немного озорным и даже смешным. Именно поэтому такая героиня быстро запоминается: она не просто действует, а ловко выкручивается из любой трудности.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лису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сохраняют память о жизни народа: о холоде, дороге, охоте и внимательном отношении к природе. Через сказку дети узнают, как люди жили на Севере.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историях звери и птицы часто ведут себя как настоящие собеседники. Это помогает лучше понять мир вокруг и заметить, как важно наблюдать за природой.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учат осторожности, уважению и ответственности. Эти простые правила помогали людям жить в суровом краю и остаются понятными даже сегодня.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народов Севера важны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сказки в трёх шагах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ведёт от трудности к решению, а затем — к размышлению о том, чем оборачивается хитрость.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школьника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важно замечать детали вокруг себя. Иногда именно маленькая примета помогает понять, как поступить правильно и не попасть в неприятность.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побеждает не силой, а сообразительностью. Это напоминает детям: прежде чем действовать, стоит остановиться и выбрать самый разумный шаг.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думать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хитрость только ради себя, доверие быстро исчезает. История учит беречь дружбу и не обманывать даже ради шутки.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другими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понять, что любой поступок имеет последствия. Поэтому важно думать не только о выгоде сейчас, но и о том, что будет потом.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152900"/>
            <a:ext cx="3060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в ней есть яркая героиня и понятная проблема. События развиваются быстро, поэтому слушатель не теряет нить рассказа и легко следит за действиями.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6800" y="1152900"/>
            <a:ext cx="32685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поведение лисы вызывает улыбку. Она кажется очень ловкой, а иногда и смешной, поэтому образ надолго остаётся в памяти даже после короткого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фона лиса выглядит не просто хитрой, а особенно изобретательной. Знакомый персонаж сразу становится ярче и запоминается сильнее.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других сказках, она хитрая, быстрая и находчивая. Её главное оружие — не сила, а умение вовремя заметить удобный момент.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корякская сказка переносит знакомый образ в северный мир. Холод, тундра и звери Севера делают историю более необычной и живой.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корякская лиса похожа на других сказочных лис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корякская сказка объединяет северную природу, смешной сюжет и умную героиню. Она легко запоминается и учит: смекалка полезна, но честность и доброта важнее хитрого обмана.
</a:t>
            </a:r>
            <a:endParaRPr lang="en-US" sz="778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«Хитрая лиса» остаётся в памяти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2026-05-24T07:48:08Z</dcterms:created>
  <dcterms:modified xsi:type="dcterms:W3CDTF">2026-05-24T07:48:08Z</dcterms:modified>
</cp:coreProperties>
</file>