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Макромолекулы создают клетки, обеспечивают обмен веществ, рост, движение, защиту и наследственность.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макромолекул в человеческом организме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Макромолекулы работают как «строительные блоки» и «инструменты»: дают энергию, формируют ткани и переносят наследственную информацию. Понимание их роли помогает читать питание как биологический сигнал для роста и здоровья.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образованы аминокислотами и могут выполнять структурную, ферментативную и транспортную задачи, то есть одновременно «строить» и «запускать» процессы в клетке.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класса макромолекул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 моносахаридов. Они дают быстрый источник энергии и могут запасаться в виде гликогена, поддерживая работоспособность при нагрузках и между приемами пищи.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(включая жиры, фосфолипиды и стероиды) обеспечивают мембраны, запас энергии и защиту органов. Нуклеиновые кислоты (ДНК, РНК) хранят и реализуют наследственную информацию.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основные макромолекулы в клетке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могут немного отличаться между тканями, но общая тенденция сохраняется: белки преобладают, потому что именно они образуют большинство структур.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понять, почему клетки «тяжелее» по белкам и почему без белкового синтеза жизнь не работает. Липиды дают мембранную основу, ДНК и РНК — управление.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учебных представлений о составе клетки (точные проценты зависят от типа клеток и метода оценки).
</a:t>
            </a:r>
            <a:endParaRPr lang="en-US" sz="5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основа строения и работы организма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белок «узнаёт» свою задачу по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это цепочки аминокислот, которые связываются пептидными связями. Их свойства определяются пространственной структурой: где-то важна точность изгибов, а где-то — плотность «упаковки». От формы зависит, сможет ли белок работать как фермент или переносчик.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Гемоглобин: транспорт кислорода «без лишних движений»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связывает и переносит кислород, обеспечивая клетки энергией через дыхание. Он демонстрирует, как белок может быть «функциональным механизмом»: молекула создана так, чтобы связываться с нужным веществом и отдавать его в нужный момент.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 инсулин: от прочности тканей до регуляции глюкозы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укрепляет соединительную ткань, а инсулин помогает регулировать уровень глюкозы в организме. В одном случае белку важно быть опорой, в другом — сигналом. Поэтому белки разнообразны по роли, но едины по принципу строения — аминокислотным цепям.
</a:t>
            </a:r>
            <a:endParaRPr lang="en-US" sz="8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белков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функцию белка, пример и то, как это отражается на работе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обеспечивают «всё сразу»: от реакций и транспорта до защиты и движения. Из-за такого разнообразия дефицит белка затрагивает разные системы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общей биологии (структура, функции белков) в школьных учебниках; конкретное издание уточняется преподавателем.
</a:t>
            </a:r>
            <a:endParaRPr lang="en-US" sz="5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незаменимых аминокислот должно поступать с пищей, чтобы организм мог строить белки для роста и восстановления.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20 стандартных аминокислот 9 являются незаменимыми и должны поступать с пищей. При недостатке белка у подростков страдают рост, мышечная масса и иммунная защита.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биологии о составе белков и незаменимых аминокислотах (количество 9 является общепринятым в учебной традиции).
</a:t>
            </a:r>
            <a:endParaRPr lang="en-US" sz="5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гена к белку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биосинтеза белка: ДНК → мРНК → полипептидная цепь (перевод на основе учебных представлений молекулярной биологии).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 быстрой энергии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энергетическая «валюта» клеток — глюкоза. Особенно в ней нуждаются мозг и эритроциты, потому что потребность в энергии у них постоянна и высокая.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углеводам относятся крахмал и клетчатка: клетчатка почти не переваривается, но поддерживает работу кишечника и помогает дольше сохранять чувство сытости.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энергии дают разные макромолекулы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массе жиры дают больше энергии, а углеводы и белки обеспечивают более быстрый, но менее длительный ресурс.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— подобрать рацион под режим дня: для активности важны углеводы, для длительного обеспечения — качественные жиры, а белки нужны для восстановления.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физиологические коэффициенты энергетической ценности пищевых веществ: 4 ккал/г для углеводов и белков, 9 ккал/г для жиров (учебные нормы).
</a:t>
            </a:r>
            <a:endParaRPr lang="en-US" sz="5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их роль в организме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как запас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являются концентрированным источником энергии: при необходимости организм использует их для поддержания работоспособности. Кроме того, они участвуют в терморегуляции и помогают переносить холод и нагрузку без резких потерь ресурса.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основу клеточных мембран: создают барьер между внутренней средой клетки и внешним миром. Благодаря этому поддерживаются условия для работы ферментов, транспорта веществ и защиты клеточных структур.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и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влияет на текучесть мембран, то есть на то, как легко вещества проходят сквозь них. Он также участвует в синтезе некоторых гормонов, поэтому его роль выходит за пределы «жирового» обмена.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жирные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жирные кислоты, например омега-3 и омега-6, называют незаменимыми: организм не может их полностью синтезировать и получает с пищей. Они важны для нормальной работы нервной системы и процессов обмена веществ.
</a:t>
            </a:r>
            <a:endParaRPr lang="en-US" sz="12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2655" y="2070000"/>
            <a:ext cx="4251789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и ненасыщенные жиры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основные типы жиров по источникам и особенностям влияния на липидный обмен. Отдельно выделяется трансжир как промышленный компонент с нежелательными эффектами для здоровья.
</a:t>
            </a:r>
            <a:endParaRPr lang="en-US" sz="975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 только с «количеством», но и с типом жирных кислот: насыщенные чаще ухудшают липидный профиль, тогда как ненасыщенные поддерживают более здоровый обмен липидов.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учебно-справочные материалы по питанию и биохимии (обобщение без привязки к одному конкретному изданию).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хранение наследственной информации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 ядре и митохондриях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информацию: она организована как последовательность нуклеотидов. В клетке ДНК находится главным образом в ядре, а также в митохондриях.
</a:t>
            </a:r>
            <a:endParaRPr lang="en-US" sz="1248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 образование мРНК
</a:t>
            </a:r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участок ДНК «переписывается» в мРНК. Эта молекула переносит нужную информацию к месту сборки белка, обеспечивая связь между геном и действующим процессом.
</a:t>
            </a:r>
            <a:endParaRPr lang="en-US" sz="1203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и сборка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рибосомах мРНК переводится в последовательность аминокислот. Появляется полипептидная цепь, которая затем сворачивается в функциональный белок, определяющий признаки организма.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РНК: основные 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— универсальная задача: ДНК сохраняет «инструкции надолго», а РНК помогает их реализовать в конкретный момент синтеза белка.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составу и форме молекул видно, что ДНК приспособлена к хранению, а РНК — к передаче и работе с генетической информацией. Это разделение функций делает систему надежной.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молекулярной биологии (типовые сведения о строении ДНК и РНК).
</a:t>
            </a:r>
            <a:endParaRPr lang="en-US" sz="6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макромолекул: от пищи к молекулам-полуфабрикатам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обработки в пищеварительном тракте и различия путей всасывания: углеводы и аминокислоты — через кровь, большинство липидов — через лимфу.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распад поступивших веществ с выделением энергии и синтез молекул, необходимых организму. Без этого организм не смог бы обновлять ткани и поддерживать внутренние условия.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Макромолекулы и обмен веществ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ферментов — белки — ускоряют химические реакции во много раз, делая метаболизм управляемым. Поэтому изменения в рационе или состоянии ферментных систем сразу отражаются на самочувствии.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может окисляться для получения энергии или запасаться в виде гликогена, а аминокислоты идут на построение новых белков тканей. Баланс поступления и расхода поддерживает рост и восстановление.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макромолекул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связан с нарушением обмена глюкозы и работы инсулина: поэтому уровень сахара в крови повышается. Это отражается на работе тканей и требует постоянного контроля питания и лечения.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развивается на фоне нарушений липидного обмена и накопления холестерина в стенках сосудов. Белковая недостаточность снижает мышечную массу, замедляет рост и ослабляет защитные силы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 макромолекул для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точного подсчёта важно выбирать продукты разных групп: так вы получаете более полный набор «строительных деталей», а не только калории.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рациона поддерживает работу обмена веществ: белки формируют ткани, углеводы обеспечивают топливо, липиды поддерживают мембраны и гормональные процессы.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составе продуктов; обобщение для образовательных целей (актуальные справочники по пищевой ценности).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396787"/>
            <a:ext cx="3287100" cy="19674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макромолекул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четыре класса макромолекул с их мономерами, основными функциями и примерами веществ. Внизу подчёркивается взаимосвязанность процессов в организме.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класса работают совместно: энергия, строение и наследственная информация обеспечиваются разными молекулами, но взаимно дополняют друг друга в клетке.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учебные курсы по биохимии и биологии (типовая сводка функций макромолекул).
</a:t>
            </a:r>
            <a:endParaRPr lang="en-US" sz="6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Макромолекулы как основа жизни, роста и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углеводы, липиды и нуклеиновые кислоты образуют единую систему: они строят клетки, дают энергию, помогают синтезу веществ и передают наследственную информацию. Регулярный режим питания, движение и сон поддерживают рост и профилактику заболеваний.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2026-05-14T07:20:09Z</dcterms:created>
  <dcterms:modified xsi:type="dcterms:W3CDTF">2026-05-14T07:20:09Z</dcterms:modified>
</cp:coreProperties>
</file>