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питание растений: 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превращают свет в пищу и жизнь для всей планеты?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 могут ловить и пережевывать пищу, как животные. Они берут воду и соли из почвы, а углекислый газ — из воздуха. В листьях они сами создают органические вещества, поэтому их питание называют воздушным.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получают пищу без рта и желудка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 кислорода выделяется при образовании одной молекулы глюкозы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кислорода образуется, когда растение на свету создаёт сахар из воды и углекислого газа.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фотосинтеза: 6CO2 + 6H2O = C6H12O6 + 6O2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 — главный орган фотосинтеза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750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пластинка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поверхность листа помогает улавливать больше света. Чем лучше лист освещён, тем больше энергии он получает для образования органических веществ.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40750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внутри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жилкам к клеткам листа поступает вода и минеральные вещества. Эти проводящие пути поддерживают работу фотосинтеза и питание всех тканей листа.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407503" y="3694860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маленькие отверстия в кожице листа входит углекислый газ. Одновременно через них выходят кислород и водяной пар.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4655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в 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происходит фотосинтез. В клетках мякоти листа хлоропластов особенно много, поэтому зелёные листья работают активнее всего.
</a:t>
            </a:r>
            <a:endParaRPr lang="en-US" sz="1102" dirty="0"/>
          </a:p>
        </p:txBody>
      </p:sp>
      <p:sp>
        <p:nvSpPr>
          <p:cNvPr id="15" name="Text 6"/>
          <p:cNvSpPr txBox="1"/>
          <p:nvPr/>
        </p:nvSpPr>
        <p:spPr>
          <a:xfrm>
            <a:off x="274655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частями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не действует отдельно: корень подаёт воду, стебель проводит её вверх, а лист использует все вещества для создания сахаров.
</a:t>
            </a:r>
            <a:endParaRPr lang="en-US" sz="10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фотосинтеза нужны не отдельные условия, а их совместная работа.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света, воды, углекислого газа, хлорофилла и подходящей температуры процесс резко ослабевает или прекращается.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для фотосинтеза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фотосинтез у растений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фотосинтез в растении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и связь корня, стебля и листа.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и хлоропласты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пигмент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придаёт листьям зелёный цвет и помогает растению улавливать солнечный свет, превращая его энергию в условия для образования органических веществ.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хлорофилла свет не мог бы быть использован так эффективно. Он как бы «собирает» солнечную энергию и передаёт её в процессы фотосинтеза.
</a:t>
            </a:r>
            <a:endParaRPr lang="en-US" sz="1099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в клетках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 — это маленькие структуры клетки, где идёт фотосинтез. Именно поэтому зелёные части растения особенно важны для его питания.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листья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молодых зелёных листьях хлоропластов обычно больше, чем в старых. Поэтому они особенно активно образуют сахара и поддерживают рост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зависит не только от света, но и от количества хлоропластов в клетках и состояния листа.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хлорофилла и доступного света, тем выше фотосинтез; у корней он почти отсутствует.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фотосинтез идет сильнее всего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 строению и функциям частей растения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930" y="827125"/>
            <a:ext cx="2962839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 — ворота для углекислого газа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 — это маленькие отверстия в кожице листа. Они соединяют внутренние ткани растения с воздухом и помогают листу обмениваться газами.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работают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в лист входит углекислый газ, а наружу выходят кислород и водяной пар. Их открывание и закрывание помогает растению регулировать обмен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устьица закрыты, углекислый газ почти не поступает в лист, и фотосинтез замедляется. Поэтому состояние устьиц влияет на жизнь всего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 жизни растения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из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всасывают воду из почвы, а затем она поднимается по сосудам стебля к листьям. Так растение получает важное вещество для всех своих процессов.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фотосинтезе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 самом фотосинтезе: без неё растение не сможет образовывать сахара из углекислого газа на свету. Поэтому влажность почвы особенно важна.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клеткам сохранять упругость. Когда её мало, листья теряют свежий вид, вянут и хуже работают, а рост растения замедляется.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ухода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Полив, рыхлая почва и сохранение влаги помогают растению нормально развиваться. Чем стабильнее водоснабжение, тем активнее идёт фотосинтез и тем лучше растёт растение.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в результате фотосинтеза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продукт фотосинтеза — глюкоза. Это источник энергии и строительный материал, который растение использует сразу или откладывает про запас для дальнейшего роста и 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глюкозы растение образует крахмал, клетчатку и жиры. Эти вещества нужны для укрепления клеток, накопления питательных веществ и формирования разных органов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идут на образование новых клеток, листьев, стеблей, цветков и плодов. Поэтому фотосинтез напрямую связан с ростом всего растения, а не только одного листа.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важный результат фотосинтеза — кислород. Он выделяется в воздух и необходим для дыхания большинства живых организмов, включая человека, животных и сами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свет усиливает фотосинтез только до определённого предела, после чего рост скорости замедляется из-за нехватки других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возможен при достаточном свете, CO2 и подходящей температуре; если один фактор слабый, весь процесс замедляется.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скорость фотосинтеза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учебные данные, составлено по общим закономерностям фотосинтеза.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15640"/>
            <a:ext cx="251700" cy="20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6071" y="344928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 атмосферы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Пополнение кислородом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фотосинтеза растения выделяют кислород, который поступает в атмосферу. Без этого газа невозможно дыхание человека, животных и многих других живых организмов.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CO2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из воздуха и используют его для создания органических веществ. Так они уменьшают его количество в атмосфере и помогают поддерживать газовый баланс.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зелёных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 и сады действуют как большая природная система. Чем больше зелёных растений, тем активнее идёт обмен газов между живой природой и воздухом.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связан не только с питанием растений, но и с качеством воздуха. Зелёные насаждения помогают сохранять более благоприятные условия для жизни на 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фотосинтез важен для человека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начинается с листа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Зерно, из которого делают хлеб, вырастает только потому, что растения создают органические вещества на свету. Листья превращают энергию солнца в запас питательных веществ, а затем этот запас переходит в семена. Так фотосинтез становится основой нашего питания.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дом и корм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помогает получать не только пищу. Из растений человек получает древесину для строительства, хлопок для ткани и корм для домашних животных. Всё это возможно потому, что зелёные растения постоянно образуют новые органические вещества.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зависит от зелёного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сады и леса показывают, насколько люди связаны с растениями. Они дают пищу, кислород и сырьё для жизни. Поэтому забота о растениях — это забота о собственном будущем и о природном равновесии вокруг нас.
</a:t>
            </a:r>
            <a:endParaRPr lang="en-US" sz="11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важных процесса жизни растений и почему они не заменяют, а 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органические вещества, а дыхание высвобождает из них энергию; оба процесса необходимы для жизни растения.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дыхание: сравнение процессов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увидели фотосинтез в опыте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опыта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сосуд с водой помещают водное растение и направляют на него свет. Такой опыт удобен, потому что газ, выделяемый растением, хорошо заметен в виде пузырьков.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 свету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на листьях появляются пузырьки газа. Их становится больше при ярком освещении, потому что на свету фотосинтез идёт активнее.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проба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растение перенести в темноту, пузырьки почти исчезают. Это показывает, что без света образование кислорода резко уменьшается или прекращается.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меняют окраску не сразу: сначала уменьшается количество зелёного пигмента, а затем становятся заметнее другие цвета.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хлорофилла меньше, фотосинтез ослабевает, и лист постепенно теряет зелёный цвет.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желтеют осенью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данные, отражающие причины осеннего изменения окраски листьев.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знания о фотосинтезе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теплицах растениям дают больше света, тепла и влаги, чтобы фотосинтез шёл активнее. Это помогает получать более ранний и богатый урожай овощей и зелени.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учитывают, как освещённость, полив и температура влияют на растения. Такие знания помогают правильно ухаживать за посевами и не терять часть урожая.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озеленение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кустарники в городах высаживают не только ради красоты. Они улучшают воздух, дают тень, снижают жару летом и делают улицы более комфортными для людей.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растениях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фотосинтеза помогает беречь зелёные насаждения, не пересушивать почву и вовремя поливать растения. Так можно сохранить здоровье растений и повысить их пользу для 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света к урожаю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воздушное питание растений превращается в рост и формирование урожая.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растения кормят себя и весь мир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превращает свет, воду и углекислый газ в органические вещества и кислород. Благодаря ему растут растения, формируется урожай и поддерживается жизнь на Земле.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2026-05-31T20:06:17Z</dcterms:created>
  <dcterms:modified xsi:type="dcterms:W3CDTF">2026-05-31T20:06:17Z</dcterms:modified>
</cp:coreProperties>
</file>