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 географической оболочке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— зона, где воздух, вода, горные породы и жизнь связаны вместе.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единая природная система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Землю как систему: атмосфера, гидросфера, литосфера и биосфера взаимодействуют. Изменение одного компонента откликается в других. Поэтому географическая оболочка описывает область тесной взаимосвязи природных оболочек.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географическая оболочка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 Земли. Она переносит тепло и влагу, влияет на погоду и климат. Без атмосферы не было бы облаков, осадков и большинства атмосферных явлений.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всю воду: океаны, реки, озёра, ледники и подземные воды. Вода участвует в круговороте, растворяет вещества и формирует ландшафты.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твёрдая оболочка, представленная породами земной коры. Биосфера объединяет живые организмы. Вместе они образуют среду, где жизнь приспосабливается к условиям и изменяет их.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географической оболочки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границы размыты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не имеет чёткой линии границы: её части постепенно переходят друг в друга. Воздух меняется по высоте, вода — по глубине, а жизнь встречается в разных слоях.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оболочку сверху и снизу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оболочка связана с нижними слоями атмосферы, где образуются облака и формируется погода. Снизу она включает верхнюю часть литосферы и поверхности суши и океанов, где возникают почвы и живут организмы.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тепло и вода связывают части географической оболочки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один природный процесс запускает следующий.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Земли сосредоточена в океанах. Остальная распределена в реках, озёрах, ледниках и подземных водах.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соединяет атмосферу, гидросферу, верхний слой литосферы и живые организмы через влагу и сток. Поэтому изменения климата заметны и в природных объектах.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 этапам круговорота воды; точные численные доли зависят от источника.
</a:t>
            </a:r>
            <a:endParaRPr lang="en-US" sz="12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энергии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образуют органические вещества в процессе фотосинтеза. При этом они берут из среды нужные вещества и формируют основу питания для многих животных.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и микроорганизмов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микроорганизмы используют готовые органические вещества и разлагают остатки. Так минеральные вещества возвращаются в почву и снова становятся доступными растениям.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главный источник энергии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нагревает сушу и океаны. Поэтому усиливаются испарение и круговорот воды, а воздух начинает двигаться: дуют ветры и переносится влага.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переносит тепло, водяной пар и пыль. Из-за этого меняются погода и климат, а с ними — условия жизни растений и животных в разных местах.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828" y="1175216"/>
            <a:ext cx="2634244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географической оболочки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помогают понять, как работает географическая оболочка и почему природные явления связаны друг с другом.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и динамичность показывают связь процессов, а ритмичность и зональность — закономерности, по которым можно объяснять природные различия.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физической географии, школьный курс.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«система» из почвы, влаги и жизни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рельеф, климат, почвы и водоёмы работают вместе. Деревья формируют тень, сохраняют влагу и влияют на рост растений. Животные находят пищу и укрытия, а опавшие листья постепенно становятся частью почвы. Это делает лес целостным природным комплексом.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Степь: много света и особые почвы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отличается суховатым климатом и открытыми пространствами. В таких условиях почвы получают меньше влаги, поэтому растительность приспосабливается: растёт то, что выдерживает засуху. Животные тоже выбирают среду, где легко найти укрытие или пищу. Все компоненты связаны между собой и постоянно меняются.
</a:t>
            </a:r>
            <a:endParaRPr lang="en-US" sz="726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Горы: меняющаяся среда по высоте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природные условия меняются с высотой быстрее, чем на равнинах. На разных участках можно увидеть разные типы почв и растений, а также отличающиеся режимы увлажнения. Вода стекает по склонам, образуя ручьи и небольшие водоёмы. Поэтому горы — хороший пример природного комплекса, где всё «подстраивается» друг под друга.
</a:t>
            </a:r>
            <a:endParaRPr lang="en-US" sz="6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 на Земле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к полюсам меняются тепло и количество влаги, поэтому меняются почвы и растительность.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зональность: природные зоны закономерно сменяются из‑за различий в солнечном тепле и увлажнении. Поэтому одинаковые «типы жизни» встречаются в похожих климатических условиях.
</a:t>
            </a:r>
            <a:endParaRPr lang="en-US" sz="145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схема зональности; точные названия и границы зон зависят от региона и учебного курса.
</a:t>
            </a:r>
            <a:endParaRPr lang="en-US" sz="11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обычно падает примерно на 6,5 °C при подъёме на каждый километр высоты, поэтому сменяются растительные сообщества — от лесов к лугам, камням и снегу.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6,5 °C/км
</a:t>
            </a:r>
            <a:endParaRPr lang="en-US" sz="8154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 горах поднимается местность, тем заметнее снижается температура
</a:t>
            </a:r>
            <a:endParaRPr lang="en-US" sz="1753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климатологии: средний вертикальный градиент температуры в тропосфере (~6–7 °C/км).
</a:t>
            </a:r>
            <a:endParaRPr lang="en-US" sz="133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754721"/>
            <a:ext cx="4814700" cy="27118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процессы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пять процессов меняют породы, почвы и условия для жизни.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процессы взаимосвязаны: разрушение даёт материал, почвообразование формирует среду для растений, а фотосинтез запускает образование органических веществ.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географии (раздел о процессах в географической оболочке).
</a:t>
            </a:r>
            <a:endParaRPr lang="en-US" sz="11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живых организмов в оболочке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меняют среду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вещества, часть кислорода поступает в атмосферу, а корни укрепляют почву. Так формируется более устойчивый слой, удобный для жизни других организмов.
</a:t>
            </a:r>
            <a:endParaRPr lang="en-US" sz="1098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перераспределяют вещества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помогают распространять семена и участвуют в перемешивании почвы. В результате меняется состав растительности и улучшаются условия для дальнейшего развития растений.
</a:t>
            </a:r>
            <a:endParaRPr lang="en-US" sz="1196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возвращают вещества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остатки растений и животных. Они превращают органические остатки в вещества, которые снова попадают в почву и становятся доступными растениям.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приводит географическую оболочку в движение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силы «включают» процессы на суше и в воде: тепло запускает круговороты, а изменения рельефа и размыв создают новые формы поверхности.
</a:t>
            </a:r>
            <a:endParaRPr lang="en-US" sz="1513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поддерживается потому, что разные источники энергии работают вместе: одни процессы создают изменения, другие поддерживают обмен и восстановление.
</a:t>
            </a:r>
            <a:endParaRPr lang="en-US" sz="1516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 основе описаний из школьного курса географии; значения — условные единицы для наглядности.
</a:t>
            </a:r>
            <a:endParaRPr lang="en-US" sz="11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географическая оболочка изменяется во времени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16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016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Изменяются температура воздуха и влажность, меняется состояние водоёмов, а у растений и животных меняются режимы активности. В небольшом масштабе заметны суточные различия погоды.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544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резких событий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545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дожди могут быстро изменить русла ручьёв и смыть часть почвы, а ветер — повлиять на распределение влаги и пыли. Такие изменения видны сразу.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38072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очень долгом времени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38073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формируются новые формы рельефа: меняются высоты склонов, накапливаются отложения в низинах, меняется состав почв. Это происходит медленнее, но влияет надолго.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5278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сезонам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279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количество осадков и продолжительность дня, колеблется уровень воды в реках, а растительный покров приспосабливается к новым условиям. Эти изменения повторяются из года в год.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географическая оболочка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в географической оболочке и использует её ресурсы: воду, почвы, леса, полезные ископаемые и растения. Без них невозможно ведение хозяйства и повседневная жизнь.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городов, дорог и заводов меняет поверхность Земли: вырубает растительность, меняет сток воды и влияет на почвы. Поэтому важно учитывать природные связи и уменьшать вред для окружающей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цепочки последствий от действий человека
</a:t>
            </a:r>
            <a:endParaRPr lang="en-US" sz="252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последствий: от нарушения природы к ухудшению условий жизни и к мерам охраны.
</a:t>
            </a:r>
            <a:endParaRPr lang="en-US" sz="15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природе сохраняется равновесие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один компонент, остальные «откликаются»: например, меньше влаги — значит, хуже растёт растительность и меняется состояние почв.
</a:t>
            </a:r>
            <a:endParaRPr lang="en-US" sz="1547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поддерживается постоянным обменом веществ и энергии между оболочками: вода, воздух и живые организмы связывают процессы воедино.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школьного курса географии; значения — условные единицы для наглядности.
</a:t>
            </a:r>
            <a:endParaRPr lang="en-US" sz="13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4966" y="1175216"/>
            <a:ext cx="5089968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географической оболочке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ключевые понятия темы и даёт короткий ориентир, как их связать с примерами из природы.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понятия работают как система: изменение одного элемента природного комплекса отражается на других, потому что оболочки Земли взаимосвязаны.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базовые определения по теме «Географическая оболочка» (уровень 5–7 классов).
</a:t>
            </a:r>
            <a:endParaRPr lang="en-US" sz="12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— единая система природы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— единая природная оболочка Земли, где воздух, вода, горные породы и живые организмы постоянно взаимодействуют. В ней идут круговорот воды, движение веществ и формирование природных комплексов.
</a:t>
            </a:r>
            <a:endParaRPr lang="en-US" sz="17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2026-05-13T00:07:03Z</dcterms:created>
  <dcterms:modified xsi:type="dcterms:W3CDTF">2026-05-13T00:07:03Z</dcterms:modified>
</cp:coreProperties>
</file>