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влияние факторов внешней среды на онтогенез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индивидуальное развитие организма под влиянием внешних условий.
</a:t>
            </a:r>
            <a:endParaRPr lang="en-US" sz="352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это путь преобразования от зарождения до зрелости, где внешняя среда формирует рост, здоровье и особенности организма. Важна оценка влияния параметров окружающей среды, чтобы обеспечить правильное развитие.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онтогенеза и роль среды развития
</a:t>
            </a:r>
            <a:endParaRPr lang="en-US" sz="2875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факторов внешней среды
</a:t>
            </a:r>
            <a:endParaRPr lang="en-US" sz="3169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 включают температуру, свет и радиацию, которые регулируют биохимические процессы и темпы развития клеток организма.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факторы — загрязнения, токсины и минеральные дисбалансы, они могут вызывать нарушения и задержки в формировании органов и тканей.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 охватывают микроорганизмы, конкурентов и хищников, влияя на выживаемость и здоровье в разные стадии онтогенеза.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факторы связаны с общением, стрессом и уходом, оказывающими воздействие на психологическое и физическое развитие живых существ.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и развитие организма
</a:t>
            </a:r>
            <a:endParaRPr lang="en-US" sz="28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развития рыб при повышенной температуре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воде икринки рыб развиваются быстрее благодаря усилению обменных процессов. Это влияет на продолжительность эмбрионального периода и сроки вылупления молодняка.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рост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температурного режима сдвигает сроки начала роста и цветения. Пониженная температура замедляет процессы деления клеток, удлиняя период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в зависимости от светового дня
</a:t>
            </a:r>
            <a:endParaRPr lang="en-US" sz="285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светового дня стимулирует фотосинтез и ускоряет рост побегов.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длительность освещения напрямую влияет на интенсивность прироста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биолабораторные эксперименты, 2023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влажности на развитие организмов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влажность ограничивает рост растений, уменьшая площадь листьев и замедляя развитие корней, что снижает общую жизнеспособность растений.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обезвоживание вызывает снижение скорости роста и ухудшение обмена веществ, что отражается на здоровье и подвижности.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факторы: загрязнители и яды
</a:t>
            </a:r>
            <a:endParaRPr lang="en-US" sz="315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металлы, такие как свинец и ртуть, накапливаются в организмах и вызывают мутации, нарушая нормальное развитие и приводя к смертности эмбрионов.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отравляют почву и воду, вызывая снижение численности полезных насекомых и негативно влияя на пищевые цепи.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нитратов и кислотные дожди изменяют химический состав среды, вызывая заболевания и угнетение роста у водных и наземных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действия загрязнителей на живые организмы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отображены примеры воздействия различных загрязнителей на конкретные организмы и наблюдаемые эффекты.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низких концентрациях загрязнители вызывают существенные вредоносные изменения в развитии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международные исследования по экотоксикологии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вирусы, например вирус табачной мозаики, замедляют рост у растений, снижая их жизнеспособность на ранних стадиях развития.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факторы: влияние микроорганизмов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и грибки вызывают заболевания и гибель личинок или саженцев, что нарушает экосистемы и биологическое равновесие.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68156" y="4186700"/>
            <a:ext cx="3142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06233"/>
            <a:ext cx="521700" cy="463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факторов в онтогенезе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общение и поддержка помогают формированию социальных навыков и эмоциональной стабильности у животных и 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сородичами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 внимание родителей способствуют правильному физическому развитию и укреплению иммунитета у потомства.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родительского ухода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в детском возрасте повышает уровень кортизола, что негативно влияет на нервную систему и поведенческие реакции.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его последствия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уровня шума на рост и поведение мышей
</a:t>
            </a:r>
            <a:endParaRPr lang="en-US" sz="26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уровень шума хронически нагружает нервную систему и замедляет сбор массы тела в молодом возрасте у грызунов.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подтверждают, что постоянный шум свыше 80 дБ негативно влияет на физическое состояние и эмоциональное поведение мышей.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школьных биологических кружков, учебные пособия 2022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воздействия внешних факторов на организм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биологии развития и токсикологии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активируют ферменты, нейтрализующие токсины, снижая вред химических и биологических факторов.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Адаптационные механизмы в ответ на стрессовые воздействия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ускоряют созревание и образование семян при засухе для сохранения вида.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выделяют стрессовые гормоны, способствующие мобилизации ресурсов для преодоления неблагоприятных условий.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изменяют жизненный цикл: кактусы накапливают воду, лягушки меняют темпы метаморфоза в ответ на угрозу усыхания.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пингвинов в Антарктиде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медленно развиваются из-за низких температур и скудной пищи. Для выживания они накапливают толстый слой подкожного жира и имеют плотное густое оперение.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природы: крайние условия среды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выживания пустынных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Верблюжья колючка после редких дождей быстро растёт, затем переходит в состояние покоя, что позволяет ей выживать в условиях засухи.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микроэлементами обеспечивает полноценное развитие и уменьшает риск возникновения заболеваний.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 и минерального состава среды
</a:t>
            </a:r>
            <a:endParaRPr lang="en-US" sz="294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кальция у цыплят вызывает хрупкость костей и их деформацию, что снижает жизнеспособность.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железа у растений провоцирует хлороз — пожелтение листьев и ухудшение фотосинтеза.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врождённых аномалий зарегистрировано у животных в зонах с загрязнением после Чернобыльской аварии.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 вызывает мутации и задержку деления клеток, существенно влияя на эмбриональное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отчёты по экологии и радиационной биологии, 2020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868989"/>
            <a:ext cx="4759500" cy="17008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устойчивости к факторам у разных организмов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степень устойчивости растений и животных к различным внешним воздействиям.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адаптирован к определённым условиям, что определяет их выживаемость в конкретных средах.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и биологические справочники РФ, 2023
</a:t>
            </a:r>
            <a:endParaRPr lang="en-US" sz="15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 онтогенез: современные вызовы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воздуха на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приводит к частым простудам, аллергиям и задержкам в физическом развитии у детей. Такие условия снижают иммунитет и ухудшают общее состояние здоровья.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влияние искусственного освещения на птиц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городские птицы меняют сезонное поведение из-за светового загрязнения. Это приводит к нарушениям миграции и размножения, снижая их популяцию.
</a:t>
            </a:r>
            <a:endParaRPr lang="en-US" sz="13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отрицательных воздействий среды
</a:t>
            </a:r>
            <a:endParaRPr lang="en-US" sz="2631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современных систем мониторинга загрязнения воздуха и воды позволяет своевременно выявлять опасные факторы.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среди учащихся формирует ответственное отношение к природе и уменьшает вредные привычки.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поддержание природных заповедников способствует сохранению экосистем и естественной устойчивости.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устойчивых сортов растений уменьшает применение химикатов и повышает экологическую безопасность сельского хозяйства.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влияния среды на онтогенез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воздействия внешних факторов помогает предотвращать патологии развития и формировать экологическую культуру для сохранения здоровья и природы.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2026-05-09T04:37:04Z</dcterms:created>
  <dcterms:modified xsi:type="dcterms:W3CDTF">2026-05-09T04:37:04Z</dcterms:modified>
</cp:coreProperties>
</file>