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— универсальный конструктор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жизни на Земле — молекулы, строящие организмы и их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представления об органических веществах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начали изучать органические вещества как особый класс. Вёлер доказал, что их можно синтезировать искусственно. Современная наука насчитывает свыше 30 миллионов таких соединений.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образует до четырёх прочных связей с другими атомами, что позволяет создавать стабильные молекулы разнообразной формы и размера.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гибкость структуры порождает огромное разнообразие органических соединений с линейной, разветвлённой или циклической формой.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способен соединяться в цепи, кольца и разветвления, формируя сложные структуры, необходимые для жизни и её функций.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углерода в органике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 и этилен — самые простые углеводороды, присутствующие в атмосфере и биологических процессах. Спирты, например этанол, широко используются в медицине и быту.
</a:t>
            </a:r>
            <a:endParaRPr lang="en-US" sz="98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соединения в природе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ДНК и крахмал играют ключевые роли в живых организмах, обеспечивая функции от хранения энергии до наследственности и структуры клеток.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биомолекулы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формирует древесину, оказывая влияние на строительную отрасль и экологию, а этанол содержится в напитках, применяясь также как растворитель и топливо.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вокруг нас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примеры органических соединений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12115"/>
            <a:ext cx="4775700" cy="238467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строения и функций четырёх главных классов органических соединений.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отличаются строением и функциями, дополняя друг друга в живых системах.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органических веществ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органических веществ в природе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 из неорганических компонентов при помощи фотосинтеза, образуя основу пищевой цепи.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получают органику, переваривая готовые соединения из пищи для удовлетворения энергетических потребностей.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выполняют разнообразные роли — от разложения органики до фиксации азота, поддерживая циклы веществ.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энергии для большинства процессов служит солнечный свет, необходимый для преобразования неорганических веществ в органические.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хлорофилльных клетках растений и водорослей, где световая энергия преобразуется в химическую, образуя глюкозу из углекислого газа и воды.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ключевой процесс образования органики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обеспечивает атмосферу кислородом и является основным источником питания для большинства живых организмов на Земле.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органических веществ в живых организмах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накапливают крахмал в клубнях и семенах — это основной источник энергии для будущих поколений.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гликоген служит быстрым энергетическим резервом, запасаясь в печени и мышцах для поддержания метаболизма.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депонируются в подкожной клетчатке, обеспечивая защиту органов и теплоизоляцию, особенно важные для млекопитающих.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энергии, они изолируют тело, защищают внутренние органы и необходимы для усвоения жирорастворимых витаминов A, D, E и K.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в два раза больше энергии на грамм, чем углеводы, что делает их важным источником долгосрочной энергии для животных.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Жиры: функции и энергетический вклад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белков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аминокислот, связанных в специфической последовательности, определяющей их уникальную структуру и функцию.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строительную роль, формируя ткани организма и обеспечивая их прочность и эластичность.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функционируют как ферменты, ускоряя биохимические реакции и регулируя жизненные процессы.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они обеспечивают транспортировку веществ и защиту организма, например, антитела борются с инфекциями.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состоят из нуклеотидов — повторяющихся структурных единиц, которые образуют длинные цепочки с уникальной последовательностью.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хранители наследственности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выполняет роль посредника в клетке, преобразуя генетический код из ДНК в инструкции для синтеза белков, необходимых для работы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представляет собой молекулу, которая хранит всю генетическую информацию о строении и функциях организма. Эта информация передаётся от родителей к потомкам через поколения.
</a:t>
            </a:r>
            <a:endParaRPr lang="en-US" sz="11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основным запасом энергии и помогают сохранять тепло. Они образуют защитный слой вокруг органов и обеспечивают всасывание витаминов A, D, E и K.
</a:t>
            </a:r>
            <a:endParaRPr lang="en-US" sz="67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жиров в организме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создают двойной слой клеточных мембран, регулируя обмен веществ между клеткой и внешней средой. Это фундаментальная структура для жизни клеток.
</a:t>
            </a:r>
            <a:endParaRPr lang="en-US" sz="679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клеточные мембраны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покрывают листья и кожу некоторых растений, защищая их от испарения и повреждений. Масла, например оливковое, содержат полезные жирные кислоты и используются в питании человека.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и масла в природе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липидов и их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Моносахариды, такие как глюкоза и фруктоза, быстро усваиваются организмом, обеспечивая мгновенный источник энергии для повседневной деятельности и мышечной работы.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является важным компонентом клеточных стенок растений, поддерживая их форму и устойчивость, и не переваривается человеком.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включая крахмал и гликоген, служат долгосрочным запасом энергии и структурными компонентами клеток у растений и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виды, функции и примеры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органических молекул и их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биомолекулы в живой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основной источник энергии для клеток, а гемоглобин переносит кислород по крови. Крахмал и целлюлоза выполняют функции запасания и построения клеточных структур.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и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реакции, а триглицериды накапливают энергию в жировой ткани. Все молекулы имеют уникальное строение, определяющее их роль в организме.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обеспечивают рост и восстановление тканей, а нуклеиновые кислоты контролируют развитие и наследственность, влияя на процесс беременности и развитие организма.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органических соединений для функционирования организма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жиры снабжают организм энергией для движения и жизнедеятельности. Хлорофилл участвует в фотосинтезе, а гемоглобин транспортирует кислород по всему телу.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превращения органических веществ в биосфере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органических веществ в природе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Полиэтилен и полистирол широко используются для упаковки, мебели и бытовых предметов. Они обеспечивают лёгкость и прочность изделий, но требуют правильной утилизации.
</a:t>
            </a:r>
            <a:endParaRPr lang="en-US" sz="101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Пластмассы в повседневной жизни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Нейлон и акрил применяются в производстве одежды и технических тканей. Эти волокна обладают прочностью и устойчивостью к износу, улучшая качество текстильных изделий.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волокна в текстиле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Аспирин и другие медикаменты создаются на основе органических молекул. Они помогают бороться с болезнями и укрепляют здоровье благодаря высокоэффективным химическим соединениям.
</a:t>
            </a:r>
            <a:endParaRPr lang="en-US" sz="96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препараты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синтетических органических соединений и их применений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623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органических веществ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частицы пластика проникли в пищевые цепочки, попадая в организм рыб и животных, а затем и в пищу человека, вызывая долгосрочные последствия.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Пластики разлагаются очень медленно, что приводит к загрязнению почвы и водоёмов, создавая угрозу для экосистем и здоровья человека.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загрязнение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ООН, ежегодно примерно 8 миллионов тонн пластика попадает в океаны, разрушая морские экосистемы и создавая проблемы для флоры и фауны.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органических веществ в медицине и биотехнологиях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лежат в основе создания лекарств, витаминов и диагностических средств. Они служат сырьём для синтеза антибиотиков, гормонов и анальгетиков, существенно расширяя возможности лечения.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органические молекулы для разработки новых методов терапии и диагностики. Это позволяет создавать персонализированные препараты и улучшать качество медицинской помощи.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органических соединений открывает фундаментальные знания о жизни, совершенствует медицину и экологию, а также способствует развитию новых технологий и рациональному использованию природных ресурсов.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2026-05-09T16:11:57Z</dcterms:created>
  <dcterms:modified xsi:type="dcterms:W3CDTF">2026-05-09T16:11:57Z</dcterms:modified>
</cp:coreProperties>
</file>