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наши далёкие предки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древних людей: еда, огонь, жилища и первые открытия.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и их мир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далёкие предки жили без магазинов и телефонов, зато умели пользоваться камнем, огнём и палками. Каждый день они внимательно следили за природой, ведь от неё зависело их выживание.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жили вместе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лучше замечала опасность и могла вовремя спрятаться от хищников. Когда рядом были свои, страшные ночи становились чуть спокойнее.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добывать еду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искали съедобные растения, другие выслеживали животных или ловили рыбу. Общая работа экономила силы и помогала принести домой больше добычи.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была своя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выполняли самые трудные дела, дети помогали посильно, а старшие делились опытом. Так группа работала как дружная команда, почти как очень шумный, но полезный отряд.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друг у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наблюдали, как старшие делают орудия, разводят огонь и находят путь. Знания передавались не из учебника, а из жизни, через пример и разговор.
</a:t>
            </a:r>
            <a:endParaRPr lang="en-US" sz="10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селились древние люди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старались жить возле рек и озёр, потому что там всегда можно было найти воду, рыбу и удобные места для стоянки.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больше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берега давали растения, ягоды, орехи и следы животных. Такое место помогало не ходить слишком далеко за едой.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 каменные навесы защищали от дождя, ветра и холода. В таких укрытиях можно было переждать непогоду и спокойно хранить вещи.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 было пещеры, люди ставили шалаши и хижины из веток, кожи и камней. Главное было построить быстро и надёжно.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каменные помощники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нож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резали мясо, разделывали добычу и снимали шкуру. Острый край делал работу быстрее, чем простой камень без обработки.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Скребком очищали шкуру и убирали лишнее с дерева. Это был полезный инструмент для аккуратной и долгой работы руками.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Рубило помогало разрубать, дробить и обрабатывать твёрдые материалы. С его помощью древнему человеку было легче справляться с тяжёлой работой.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 копья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каменный наконечник делал копьё удобным для охоты. С таким инструментом добывать животных было проще и чуть менее страшно.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еде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искали ягоды, орехи, коренья и съедобные растения. Это было важно каждый день, ведь найти пищу нужно было быстро и без лишнего риска.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охота и рыбалка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научились выслеживать животных и ловить рыбу. Теперь еда добывалась не только на земле, но и в воде.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было ждать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Весной, летом и осенью находили разную пищу, а зимой приходилось быть особенно осторожными. Добыча зависела от природы, поэтому наблюдательность очень помогала.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большой друг 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помогал согреться в морозные ночи и пережить плохую погоду. У костра людям было намного уютнее, чем на холодном ветру.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пламя отпугивало многих хищников. Ночной костёр был настоящим сторожем: он светил, трещал и держал опасность на расстоянии.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мясо и растения становились мягче, вкуснее и безопаснее. Готовая еда лучше усваивалась, а есть её было просто удобнее.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добывать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берегли огонь, который находили после молнии или пожара. Потом они научились добывать его сами и стали увереннее жить в 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шкур и меха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шкур спасала от ветра, дождя и мороза. Она была тяжёлой, но без неё в холодные дни было бы совсем туго.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иглы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соединять куски кожи, люди использовали костяные иглы. С их помощью одежда получалась прочнее и лучше держалась на теле.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 вместо ниток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привычных ниток брали жилы животных. Они были крепкими и помогали шить даже толстые шкуры.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иглы ещё не было под рукой, помогали острые камни. Ими прокалывали материал и подготавливали его к сшиванию.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первые жилища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Хижина из кожи и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жили дольше, появлялись хижины из дерева и шкур. Такое жилище было чуть прочнее шалашa и лучше удерживало тепло, особенно когда вокруг становилось сыро и прохладно.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Шалаш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древние люди ставили шалаш из веток и травы. Он защищал от ветра и быстро строился, если поблизости уже были подходящие палки. Внутри можно было переждать ночь и обсушить одежду у огня.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делали яму и закрывали её сверху ветвями, кожей и шкурами. Получалось низкое, но удобное укрытие, в котором можно было спрятаться от непогоды и хранить нужные вещи.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семье и в группе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Делили дела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не успел бы и добыть еду, и следить за костром, и чинить вещи. Поэтому каждый в группе выполнял свою часть работы, как в дружной команде.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Заботились о детях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одни были заняты добычей, другие присматривали за малышами. Это помогало группе не отвлекаться от важных дел и сохранять силы.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Поддерживали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нужно было беречь особенно внимательно. Кто-то следил, чтобы он не погас, потому что без огня становилось холодно, темно и намного сложнее.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Чинили и готовили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орудия ломались или тупились. Люди вместе их подправляли, чтобы на следующий день снова выйти на охоту, сбор или рыбалку.
</a:t>
            </a:r>
            <a:endParaRPr lang="en-US" sz="10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древнего человека: от костра до ночлега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Восстановлено по археологическим находкам и сведениям о жизни древних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рисунки в пещерах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древние люди часто изображали бизонов, оленей и других зверей. Эти рисунки помогали запомнить, за какими животными охотились и как они выглядели.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животными появлялись копья, раны или фигурки охотников. Так люди словно рассказывали о важном событии без букв, чтобы его помнили все в группе.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рисунков использовали уголь, глину и краски из природных материалов. Они были простыми, но позволяли оставлять следы, которые дожили до наших времён.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изображения показывают, что древние люди внимательно смотрели на мир. Они умели замечать детали, сохранять впечатления и передавать мысли с помощью рисунков.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ремёсла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лепить горшки и миски из глины, чтобы хранить еду и воду. После обжига такая посуда становилась прочнее и удобнее для повседневных дел.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Корзины и верёвки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гибких веток, травы и волокон люди плели корзины и верёвки. Эти вещи помогали переносить тяжести, собирать урожай и аккуратно складывать запасы.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ремесло делало жизнь немного легче и безопаснее. Люди учились работать терпеливо, а потом передавали свои навыки детям и другим членам общины.
</a:t>
            </a:r>
            <a:endParaRPr lang="en-US" sz="10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началось земледелие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поля и стада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выращивать полезные растения и приручать животных. Еда теперь зависела не только от удачи, но и от собственного труда.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тысяч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люди заметили, что семена, попавшие в землю, дают новые растения. Это стало важной подсказкой для будущего земледелия.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приходилось ждать, люди дольше оставались на одном месте. Так появились запасы зерна, поля и первые деревни.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первые поселения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ставили близко друг к другу, чтобы было удобнее помогать соседям и делиться нужными вещами. Так люди чувствовали себя спокойнее и безопаснее.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поселении были площадки для работы, хранения запасов и встреч. Там обсуждали дела, чинили вещи и решали, как лучше использовать общую еду.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запасах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нужно было беречь, иначе вся община могла остаться голодной. Поэтому люди следили за порядком, аккуратно хранили зерно и распределяли запасы.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становилось больше, без правил уже было не обойтись. Они помогали жить дружно, избегать ссор и не забывать о помощи друг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подарили нам древние люди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стал помощником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руках человека был обычный камень, а потом он превратился в полезный инструмент. С его помощью можно было резать, строгать и строить простые вещи. Так родилась привычка делать предметы своими руками.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стала ремеслом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просто выживали — они учились делать лучше. Плетение, лепка, изготовление верёвок и посуды появились потому, что кто-то однажды не сдался и попробовал ещё раз.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маленькой стоянки к большому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умения трудиться, делиться и договариваться выросли деревни, потом города, а позже и сложные занятия людей. Всё это началось с очень простых ежедневных дел у костра.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древняя жизнь отличалась от нашей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привычных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древних людей не было электричества, магазинов, телефонов и транспорта. Зато им приходилось самим добывать почти всё необходимое для жизни, и это было совсем не просто.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вместо одиночества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могли справиться со всем в одиночку, поэтому жили группами и помогали друг другу. Вместе было легче найти еду, согреться и защититься от опасностей.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внимательно следили за погодой, следами животных и сменой времён года. Такие наблюдения помогали им понять, когда искать пищу и куда идти дальше.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жизнь требовала выносливости, осторожности и огромного терпения. Каждый день был похож на маленькое приключение, а иногда — на большую проверку храбрости.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о прошлом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места, где когда-то жили древние люди. По остаткам костров, жилищ и мусора можно понять, как они устраивали свой быт.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ножи, скребки и другие вещи показывают, что люди умели делать полезные инструменты. По их форме учёные узнают, для чего они служили.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костям животных можно узнать, чем питались древние люди и на кого охотились. Иногда такие находки даже рассказывают о погоде и природе того времени.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на стенах пещер помогают понять, что древние люди замечали вокруг себя и чем хотели поделиться. Это словно очень старинный рассказ без слов.
</a:t>
            </a:r>
            <a:endParaRPr lang="en-US" sz="9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изменило жизнь человека: еда стала зависеть не только от природы, но и от труда людей, а рядом появились первые деревни.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 начале земледелия в разных регионах Земли
</a:t>
            </a:r>
            <a:endParaRPr lang="en-US" sz="637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тысяч лет
</a:t>
            </a:r>
            <a:endParaRPr lang="en-US" sz="4508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 некоторых местах люди начали выращивать растения и приручать животных.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наших предках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древних людей показывает, как из простых нужд рождаются великие открытия. Они учат нас смелости, терпению и дружбе. А ещё напоминают: даже маленький шаг может изменить мир.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2026-05-26T07:17:41Z</dcterms:created>
  <dcterms:modified xsi:type="dcterms:W3CDTF">2026-05-26T07:17:41Z</dcterms:modified>
</cp:coreProperties>
</file>