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устройство и динамика — основные направления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понятий и актуальных вопросов экосистем для старшеклассников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«экосистема» введено Артуром Тэнсли в 1935 году для описания взаимодействия живых организмов с окружающей средой. Компоненты: организмы, почва, вода, свет и температура. Экосистемы обеспечивают обмен веществ и энергии, поддерживая биосферу.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термина «экосистема» и его смысл
</a:t>
            </a:r>
            <a:endParaRPr lang="en-US" sz="2367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сообщество живых организмов всех уровней и их среды обитания, объединённых обменом веществ и энергии.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 и её характерные особенности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признаки: способность к саморегуляции, самообеспечению и относительной устойчивости в ответ на изменения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экосистем: лесная делянка, озеро, коралловый риф и степь — разнообразные среды с уникальными сообществами.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44410"/>
            <a:ext cx="3934500" cy="19961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примеры ключевых компонентов на примере лесной экосистемы и их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критичен: биотические организмы связаны обменом веществ, абиотические факторы создают условия для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и абиотические компоненты экосистемы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экологии, 2020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— передача энергии и веществ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энергии от продуцентов к редуцентам в лесной экосистеме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сети: сложность и устойчивость экосистем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пищевых связей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взаимодействия организмов создают разветвлённые пищевые сети, где один вид может быть пищей для нескольких хищников. Это увеличивает гибкость экосистемы и снижает риск дисбалансов.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пищевых сетей в поддержании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предотвращают резкое колебание численности видов, обеспечивая распределение нагрузки между несколькими консументами и способствуя стабильности.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пищевой сети водоёма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питают дафний и малька, которые, в свою очередь, служат пищей окуню и щуке. После смерти микроорганизмы разлагают органику, возвращая вещества в цикл.
</a:t>
            </a:r>
            <a:endParaRPr lang="en-US" sz="12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около 10% энергии передаётся на следующий уровень, остальное теряется в виде тепла и жизнедеятельности.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пирамида объясняет ограниченность числа трофических уровней в экосистемах из-за значительных энергетических потерь.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 энергетическая пирамида
</a:t>
            </a:r>
            <a:endParaRPr lang="en-US" sz="2306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2019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9990"/>
            <a:ext cx="3805200" cy="18074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отражает различия в биоразнообразии, устойчивости и влиянии человека на разные типы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 более уязвимы из-за меньшего разнообразия и сильного человеческого воздействия.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естественных и искусственных экосистем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экосистем, 2021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экосистем: причины сукцессий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влажности и температуры приводит к смене растительных и животных сообществ на определённой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воздействие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Вырубки, пожары и другие вмешательства ускоряют или изменяют естественные процессы сукцессии.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биологические процессы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органических веществ и постепенная смена видов поддерживают обновление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сукцессии экосистем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последовательного развития растительности на поле после нарушения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примеры смен экосистем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леса после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лесного пожара начинается постепенное восстановление экосистемы: первые растения-пионеры укрепляют почву, затем возвращаются насекомые и мелкие животные. Полное формирование нового лесного сообщества может занять десятки лет.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сообществ после таяния ледников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уходом ледника в Арктике возникает новая поверхность для колонизации организмами. Первоначально появляются лишайники и мхи, затем разрастаются травянистые растения, что способствует развитию более сложных биогеоценозов.
</a:t>
            </a:r>
            <a:endParaRPr lang="en-US" sz="112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растительности на полях после земледелия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прекращения сельскохозяйственного использования поля постепенно зарастают сначала травами и кустарниками, затем формируется молодняк леса, что иллюстрирует процессы вторичной сукцессии с важной ролью климатических и почвенных условий.
</a:t>
            </a:r>
            <a:endParaRPr lang="en-US" sz="10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часть биомассы преобразуется и быстро возвращается в почву через разложение, поддерживая круговорот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передачи энергии ограничена; большая часть биомассы расходуется в процессах дыхания и разложения.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и биомассовые балансы экосистемы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ФГОС биологии, 2020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биогеохимические циклы в природе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поверхности, конденсируется в облака и возвращается дождём, обеспечивая жизнедеятельность всех организмов. Этот цикл поддерживает влажность и климат регионов.
</a:t>
            </a:r>
            <a:endParaRPr lang="en-US" sz="1182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 и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CO₂ для фотосинтеза, а выделение углекислого газа происходит при дыхании и разложении. Нарушение баланса влияет на изменения климата и парниковый эффект.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и плодородие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из атмосферы преобразуют бактерии в доступные растениям формы, обеспечивая необходимый элемент для роста. Возврат азота в атмосферу происходит при разложении и денитрификации.
</a:t>
            </a:r>
            <a:endParaRPr lang="en-US" sz="11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 определяется её способностью сохранять структуру и функции при влиянии внешних или внутренних изменений.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 восстановление экосистем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пожаров или других нарушений природное сообщество постепенно восстанавливается: травяной покров и животные постепенно возвращаются.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усиливает способность экосистемы сохранять равновесие и адаптироваться к переменам в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численности позвоночных видов за последние 50 лет резко угрожает стабильности экосистем.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снижение разнообразия животных ослабляет природные функции и биоразнообразие.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2020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охрана заповедников и национальных парков ограничивают антропогенное воздействие и сохраняют естественные биотопы.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и восстановлению экосистем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лесов способствуют возобновлению биологических сообществ и улучшению экологического баланса.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формирует ответственное отношение молодёжи к природе и развивает экологическое мышление.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конвенции, такие как Рамсарская и Бернская, объединяют усилия для защиты глобального биоразнообразия.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и их значение для человека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чистой воды и плодородия почв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фильтруют и очищают воду, поддерживают структуру почвы, что жизненно важно для сельского хозяйства и здоровья населения.
</a:t>
            </a:r>
            <a:endParaRPr lang="en-US" sz="126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продовольственная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птицы опыляют культуры, обеспечивая урожайность. Без этих услуг риск нехватки продуктов и экономических потерь возрастает.
</a:t>
            </a:r>
            <a:endParaRPr lang="en-US" sz="120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климата через поглощение углекислого газа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болота играют ключевую роль в снижении концентрации парниковых газов, способствуя смягчению глобального потепления.
</a:t>
            </a:r>
            <a:endParaRPr lang="en-US" sz="12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сокращает площадь природных местообитаний, фрагментируя экосистемы и затрудняя миграцию видов.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экосистемы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приводит к деградации почв и снижению биоразнообразия из-за применения агрохимикатов.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сопровождается выбросами токсичных веществ, что ухудшает качество воздуха и воды, влияет на здоровье биоты.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углеродного следа усиливает изменения климата, что вызывает стресс для различных экосистем по 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экосистем: перспективы и вызовы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климатических изменений и миграция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инициируют сдвиг ареалов животных и растений к северу, что меняет структуру сообществ и создает новые экологические взаимодействия.
</a:t>
            </a:r>
            <a:endParaRPr lang="en-US" sz="1283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Потенциальная утрата до миллиона видов к 2050 году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докладам IPBES, масштабное исчезновение биоразнообразия угрожает стабильности экосистем и глобальной устойчивости.
</a:t>
            </a:r>
            <a:endParaRPr lang="en-US" sz="128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международного сотрудничества и инноваций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успешной охраны природы требуется совместная работа стран и внедрение новых технологий, способствующих восстановлению природы.
</a:t>
            </a:r>
            <a:endParaRPr lang="en-US" sz="11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экосистем для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обеспечивают жизненно важные процессы и услуги для планеты и общества. Осознание их роли и ответственность за сохранение необходимы для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2026-05-10T05:32:09Z</dcterms:created>
  <dcterms:modified xsi:type="dcterms:W3CDTF">2026-05-10T05:32:09Z</dcterms:modified>
</cp:coreProperties>
</file>