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Грозный молится по сыне: трагедия, вина и раскаяние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ужаса, где власть бессильна перед непоправимой бедой.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исторической легенды к трагедии на холсте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Репин берёт спорный эпизод русской истории и превращает его в глубокую драму о вине, раскаянии и цене гнева. Поэтому картина важна не только для истории искусства, но и для анализа литературных тем.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Репин — мастер исторической драмы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Ефимович Репин — один из крупнейших русских художников-реалистов XIX века. Его работы отличаются точным наблюдением за жизнью и умением передавать движение чувств.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известных картинах Репина особенно заметны выразительные лица, жесты и напряжённые сцены. Он показывает не просто событие, а внутренний перелом человека в важный момент.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исторический сюжет у Репина становится психологической драмой. Зритель видит не только прошлое, но и конфликт, который легко понять даже сегодня.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Ивана Грозного: страх, любовь и отчаяние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как человек, а не властитель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Грозный показан не грозным правителем, а отцом, который переживает ужас случившегося. Его взгляд и объятие сына выражают попытку удержать жизнь, которая уже уходит.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в жесте и пространстве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интерьер, тёмный фон и теснота палаты усиливают чувство катастрофы. Сила власти здесь сталкивается с полной беспомощностью, и этот контраст делает сцену особенно сильной.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сведения о полотне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данные помогают увидеть историческую и художественную значимость картины.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создана как крупное историческое полотно и сегодня хранится в главном музее русского искусства в Москве.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общепринятой музейной атрибуции и биографии И. Е. Репина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версия событий 1581 года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известной версии, в 1581 году Иван IV в ссоре тяжело ранил сына посохом, и царевич вскоре умер. Этот сюжет прочно вошёл в историческую память и искусство.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не полностью согласны в деталях происшествия, поэтому речь идёт не только о факте, но и о легенде. Для культуры важна сама трагическая история, а не только точная хронология.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Репина интересовало, как власть может превратиться в личную беду. Его картина показывает не спор о датах, а момент человеческого потрясения и нравственной ответственности.
</a:t>
            </a:r>
            <a:endParaRPr lang="en-US" sz="11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драматического действия на полотне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эмоциональных состояний, которую выстраивает композиция картины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роль пространства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расположены очень близко к зрителю, поэтому сцена кажется не далёкой историей, а личной трагедией, происходящей почти перед нами. Такое решение усиливает эмоциональное воздействие.
</a:t>
            </a:r>
            <a:endParaRPr lang="en-US" sz="1099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Пустое пространство комнаты вокруг героев усиливает одиночество и тишину. Замкнутая палата будто не оставляет выхода, поэтому трагедия воспринимается как окончательная и неизбежная.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между лицом царя и телом сына направляет взгляд к главному конфликту картины. Она подчёркивает разрыв между жизнью и смертью, который невозможно исправить.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как носитель тревоги и скорби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выделяет лица и руки, поэтому чувства героев читаются сразу. Особенно заметен контраст между живой плотью и тёмным фоном.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тёмных и тревожных тонов усиливает ощущение траура, а красный цвет связывает сцену с кровью и внутренним надломом.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анализ картины И. Е. Репина «Иван Грозный и сын его Иван 16 ноября 1581 года»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историческая достоверность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деталь работает на правду
</a:t>
            </a:r>
            <a:pPr algn="l" indent="0" marL="0">
              <a:lnSpc>
                <a:spcPct val="115000"/>
              </a:lnSpc>
              <a:buNone/>
            </a:pPr>
            <a:r>
              <a:rPr lang="en-US" sz="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Репин тщательно показывает бороду, складки одежды и орнамент ковра. Эти подробности создают впечатление реального царского интерьера и помогают зрителю поверить в происходящее. Благодаря точности деталей трагедия выглядит не отвлечённым сюжетом, а живым событием, от которого нельзя отвести взгляд.
</a:t>
            </a:r>
            <a:endParaRPr lang="en-US" sz="903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события становятся частью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Посох, кровь и напряжённые позы не просто изображают эпизод, а раскрывают его смысл. Художник делает так, чтобы предметы говорили о случившемся не меньше, чем лица героев. Поэтому картина воспринимается как рассказ о беде, уже оставившей след в пространстве.
</a:t>
            </a:r>
            <a:endParaRPr lang="en-US" sz="90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среда и человеческое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Обстановка напоминает царские палаты XVI века, но остаётся понятной как обычная комната после трагедии. В этом сочетании достоверности и эмоциональной силы Репин достигает особого эффекта. Зритель видит прошлое, которое звучит очень по-человечески и близко.
</a:t>
            </a:r>
            <a:endParaRPr lang="en-US" sz="93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смысл центрального эпизода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Грозный показан в тот миг, когда он уже понимает, что не может исправить случившееся. На лице царя одновременно видны ужас, боль и запоздалое раскаяние.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не изображает внешнюю схватку: главное действие происходит внутри человека. Именно поэтому сцена воспринимается как глубокая психологическая драма, а не только как исторический эпизод.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Царевич выглядит слабым и беззащитным, что усиливает трагизм. Его доверие к отцу подчёркивает, насколько страшным становится предательство самой близкой и родной связи.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Объятие отца передаёт попытку удержать сына и время, которое уже невозможно вернуть. В этом жесте соединяются любовь, отчаяние и ощущение непоправимой вины.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полотно вызывало сильные споры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разрушала привычный образ правителя: вместо могущества зритель видел человека, сломленного собственной жестокостью. Такой взгляд на власть казался неожиданно смелым для XIX века.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вызывала и сама историческая основа сюжета. Не все принимали легенду о гибели царевича как бесспорный факт, поэтому обсуждение касалось и истории, и искусства.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Многих поражала мрачная эмоциональная сила полотна. Сцена смерти в царской семье заставляла думать не о героизме, а о нравственной ответственности и тяжести поступка.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Полотно не оставляло зрителей равнодушными: одни восхищались его глубиной, другие считали сюжет слишком тяжёлым. Именно эта сила воздействия и делала картину особенно заметной.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показа и общественного отклика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как от первых показов картина постепенно стала одной из самых известных в русской живописи.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Отклик усиливался со временем: от обсуждения на выставках к широкому признанию и историческому резонансу после нападения.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хронологии, указанной в материалах к презентации: 1885, 1885–1886, конец XIX века, 1913, XX век.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Нападение на картину в 1913 году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1913 год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зале Третьяковской галереи иконописец Абрам Балашов повредил полотно ножом. Это стало шокирующим событием для музейного мира и широкой публики.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происшествия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была серьёзно реставрирована, чтобы восстановить повреждённые части. Работа специалистов помогла сохранить произведение для последующих поколений зрителей.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с нападением вошёл в историю русского искусства как пример того, насколько сильно произведение Репина воздействовало на людей и вызывало эмоциональный отклик.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оценки картины в искусстве и обществе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зрители воспринимали полотно как слишком тяжёлое и тревожное, потому что оно не даёт утешения и показывает трагедию без прикрас. Для них картина казалась почти невыносимой.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Другие, наоборот, видели в ней серьёзный разговор о совести, вине и ответственности. Именно поэтому произведение ценили не только как яркое изображение истории, но и как нравственный урок.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картину на уроке литературы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опоры для анализа полотна на уроке.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помогает соединить исторический сюжет с анализом чувств, художественных приёмов и нравственного смысла.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и формулировкам, заданным в материалах презентации.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05356"/>
            <a:ext cx="2187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0655" y="1887806"/>
            <a:ext cx="200813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915076"/>
            <a:ext cx="218700" cy="17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картины с русской историей и литературой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совести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картине легко увидеть внутренний конфликт героя, похожий на литературные произведения о раскаянии, ответственности и тяжёлом нравственном выборе.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Ивана IV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Полотно возвращает к времени сильной царской власти, когда судьбы людей зависели от решения правителя и любое слово могло привести к трагедии.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Ивана Грозного напоминает персонажа трагедии: он сам становится причиной беды и переживает момент, когда исправить содеянное уже невозможно.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важно, что картина показывает не только событие, но и целую гамму переживаний — страх, боль, жалость и позднее раскаяние.
</a:t>
            </a:r>
            <a:endParaRPr lang="en-US" sz="92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картину как художественный текст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перейти от исторического сюжета к нравственному выводу.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картины в русской культуре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Полотно Репина стало одной из самых известных исторических картин XIX века, потому что объединило точность деталей, напряжённый сюжет и глубокое понимание человеческих чувств.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часто вспоминают не только на уроках искусства, но и в разговоре о литературе, где важны совесть, выбор и последствия необдуманного поступка.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и сегодня остаётся понятной школьникам: в ней легко узнать темы любви, утраты, вины и раскаяния, которые близки любому человеку, независимо от времени.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8275" y="787662"/>
            <a:ext cx="4466700" cy="3568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картина важна для школьника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Репина учит видеть в истории не только событие, но и человеческую ответственность. Она помогает понять, как гнев, вина и раскаяние становятся частью большого трагического смысла.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2026-05-22T18:25:52Z</dcterms:created>
  <dcterms:modified xsi:type="dcterms:W3CDTF">2026-05-22T18:25:52Z</dcterms:modified>
</cp:coreProperties>
</file>