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параллелограмма: как распознать фигуру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данным о сторонах, углах и диагоналях узнать параллелограмм?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параллелограмм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видна в чертежах, орнаментах и механизмах. В задачах по геометрии её признаки помогают быстро доказывать нужное свойство, не измеряя всё подряд, а опираясь на точные отношения между элементами фигуры.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параллелограмма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это четырёхугольник, у которого противоположные стороны попарно параллельны. Именно это свойство задаёт фигуру и позволяет узнавать её среди других четырёхугольников.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вершины обозначены A, B, C, D, то записывают AB параллельна CD и BC параллельна AD. Такая запись помогает точно указать, какие стороны образуют пары.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 — это отправная точка темы. Оно помогает не только распознавать фигуру, но и понимать, почему признаки параллелограмма действительно работают в школьных задачах.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следует из 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параллельности сторон вытекают важные свойства: противоположные стороны равны, противоположные углы равны, а соседние углы вместе составляют 180°. Эти факты часто используют в доказательствах.
</a:t>
            </a:r>
            <a:endParaRPr lang="en-US" sz="11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656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признак: две пары равных противоположных сторон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509387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четырёхугольнике обе пары противоположных сторон равны, то можно сделать вывод, что этот четырёхугольник является параллелограммом. Для записи используют равенства сторон.
</a:t>
            </a:r>
            <a:endParaRPr lang="en-US" sz="1057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497325"/>
            <a:ext cx="33312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удобен, когда по условию даны длины отрезков или на рисунке отмечены равные стороны. Тогда достаточно сравнить пары противоположных сторон и сделать строгий вывод.
</a:t>
            </a:r>
            <a:endParaRPr lang="en-US" sz="10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признак: одна пара противоположных сторон равна и параллельна
</a:t>
            </a:r>
            <a:endParaRPr lang="en-US" sz="1891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пара противоположных сторон одновременно равна и параллельна, то четырёхугольник уже можно считать параллелограммом. Здесь важны сразу два факта, а не один.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равные стороны обычно отмечают одинаковыми штрихами, а параллельные — стрелками. Такое оформление помогает быстро увидеть нужную пару и не перепутать её с соседними сторонами.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 удобен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часто встречается в задачах, где одна сторона уже известна, а другая показана параллельной ей. В таких случаях не нужно искать дополнительные равенства всех сторон.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признак: диагонали пересекаются и делятся пополам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934000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пересечения диагоналей делит каждую из них на две равные части, то четырёхугольник является параллелограммом. Это означает, что обе диагонали имеют общий середину.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860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равенств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диагоналей AC и BD с точкой пересечения O записывают AO = OC и BO = OD. Такие равенства показывают, что каждая диагональ разделена точно пополам.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82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удобно использовать по рисунку, по координатам или после вычислений. Если середины диагоналей совпадают, доказательство становится коротким и очень наглядным.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признак: две пары равных противоположных углов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по углам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противоположные углы попарно равны, то четырёхугольник является параллелограммом. Обычно это записывают как ∠A = ∠C и ∠B = ∠D.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доказательством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противоположных углов — не случайное наблюдение, а достаточный признак. Поэтому даже без измерения сторон можно уверенно установить, что фигура является параллелограммом.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особенно помогает в задачах, где углы выражены через x или связаны с параллельными прямыми и секущей. Тогда можно сначала найти значения углов, а затем сделать вывод о фигуре.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признака параллелограмма в сравнении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данные в условии приводят к одному и тому же выводу.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 четырёх признаков сам по себе достаточен для доказательства.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«Признаки параллелограмма»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признак в задаче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опирается на то, какие данные даны в условии и что нужно доказать.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чаще всего встречаются в задачах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задач по теме «Признаки параллелограмма»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какие сведения чаще всего помогают распознавать параллелограмм в школьных задачах.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 стороны и диагонали, потому что их проще проверить по рисунку и вычислениям.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16007"/>
            <a:ext cx="256800" cy="228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параллелограмма, которые помогают в доказательствах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стороны не только параллельны, но и равны. Это свойство удобно использовать, когда в условии даны длины отрезков или нужно сравнить стороны по чертежу.
</a:t>
            </a:r>
            <a:endParaRPr lang="en-US" sz="1146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уже установлена как параллелограмм, то её противоположные углы равны. В задачах это помогает находить неизвестные углы и проверять правильность полученных вычислений.
</a:t>
            </a:r>
            <a:endParaRPr lang="en-US" sz="1183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параллелограмма дополняют друг друга до 180°. Такое соотношение часто связывает известный угол с неизвестным и позволяет перейти к полному геометрическому доказательству.
</a:t>
            </a:r>
            <a:endParaRPr lang="en-US" sz="1210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пересекаются и делятся пополам. Это свойство особенно полезно, когда на рисунке отмечена точка пересечения и нужно подтвердить, что четырёхугольник действительно подходит под признак.
</a:t>
            </a:r>
            <a:endParaRPr lang="en-US" sz="11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64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и точка пересечения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пересекаются внутри фигуры в одной точке. Именно она служит ключом к проверке третьего признака, потому что показывает, как делятся отрезки по обе стороны.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2150850"/>
            <a:ext cx="36330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половины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диагонали AC и BD пересекаются в точке O, то выполняется AO = OC и BO = OD. Значит, каждая диагональ делится пополам, а точка O является серединой обеих диагоналей.
</a:t>
            </a:r>
            <a:endParaRPr lang="en-US" sz="1038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3157400"/>
            <a:ext cx="29397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в 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или в вычислениях нужно сначала найти точку пересечения, затем сравнить её отрезки с каждой стороны. Совпадение обеих пар отрезков позволяет уверенно сделать вывод о параллелограмме.
</a:t>
            </a:r>
            <a:endParaRPr lang="en-US" sz="9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параллелограмма: прямоугольник, ромб, квадрат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934000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можно рассматривать как особый параллелограмм: у него противоположные стороны параллельны и равны, а все углы прямые. Поэтому он полностью подходит под определение.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860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тоже является параллелограммом, потому что его противоположные стороны параллельны, а все стороны равны. Это делает его удобным примером для сравнения свойств разных четырёхугольников.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60982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признаки прямоугольника и ромба: все стороны равны, все углы прямые, диагонали пересекаются и делятся пополам. Он одновременно принадлежит сразу к двум частным случаям.
</a:t>
            </a:r>
            <a:endParaRPr lang="en-US" sz="11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параллелограмма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стороны недостаточно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объявлять четырёхугольник параллелограммом только потому, что две стороны равны. Нужно либо проверить вторую пару сторон, либо найти другой полный признак, иначе вывод будет неверным.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углами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соседние и противоположные углы. Для признака важны именно противоположные углы, а не любые два одинаковых по рисунку угла рядом с одной вершиной.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только части 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равенство отрезков лишь на одной диагонали, этого ещё мало. Для третьего признака нужно, чтобы обе диагонали делились точкой пересечения пополам.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вывод по чертежу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вывод только по внешнему виду фигуры. На рисунке параллельность и равенство должны быть доказаны или явно отмечены, иначе утверждение остаётся предположением.
</a:t>
            </a:r>
            <a:endParaRPr lang="en-US" sz="11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условий и выводов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показывает, как из условия выбирают признак и получают строгий вывод о параллелограмме.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приводят к одному результату: достаточно любого полного признака, чтобы доказать, что четырёхугольник является параллелограммом.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признаки параллелограмма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в 4 шага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решения задач на признаки параллелограмма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на координатной плоскости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помогает формула середины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удобно проверять диагонали по их серединам. Если вершины заданы целыми числами, можно быстро найти координаты середины отрезка и сравнить их для обеих диагоналей. Совпадение показывает, что точка пересечения делит их пополам.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увидеть, что середины диагоналей совпадают для точек A, B, C и D. Тогда вычисления становятся короткими и наглядными, а третий признак параллелограмма подтверждается без лишних построений.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по координатам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удобнее работать со сторонами, можно сравнить их направления по координатам. Тогда проверка параллельности становится частью доказательства и помогает связать рисунок с точным геометрическим выводом.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помогает в доказательстве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задач по геометрии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данные школьники используют чаще всего при распознавании параллелограмма. Это помогает заранее выбрать удобный путь решения и не тратить время на лишние проверки.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опираются на стороны и диагонали; углы и координаты встречаются реже, но тоже дают строгий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1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всех признаков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равных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пары противоположных сторон равны, то четырёхугольник можно считать параллелограммом. Этот признак часто используют, когда даны длины отрезков или их равенство видно из построения.
</a:t>
            </a:r>
            <a:endParaRPr lang="en-US" sz="843" dirty="0"/>
          </a:p>
        </p:txBody>
      </p:sp>
      <p:sp>
        <p:nvSpPr>
          <p:cNvPr id="13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пара равна и параллельна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пара противоположных сторон одновременно равна и параллельна, этого уже достаточно для вывода. Такой признак особенно удобен в чертежах с отмеченными стрелками и штрихами.
</a:t>
            </a:r>
            <a:endParaRPr lang="en-US" sz="843" dirty="0"/>
          </a:p>
        </p:txBody>
      </p:sp>
      <p:sp>
        <p:nvSpPr>
          <p:cNvPr id="14" name="Text 4"/>
          <p:cNvSpPr txBox="1"/>
          <p:nvPr/>
        </p:nvSpPr>
        <p:spPr>
          <a:xfrm>
            <a:off x="826825" y="2419925"/>
            <a:ext cx="35361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делятся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пересечения является серединой обеих диагоналей, фигура тоже оказывается параллелограммом. Этот способ часто применяют в координатных и вычислительных задачах.
</a:t>
            </a:r>
            <a:endParaRPr lang="en-US" sz="843" dirty="0"/>
          </a:p>
        </p:txBody>
      </p:sp>
      <p:sp>
        <p:nvSpPr>
          <p:cNvPr id="15" name="Text 5"/>
          <p:cNvSpPr txBox="1"/>
          <p:nvPr/>
        </p:nvSpPr>
        <p:spPr>
          <a:xfrm>
            <a:off x="826825" y="3071425"/>
            <a:ext cx="30213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равны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обеих пар противоположных углов также приводит к тому, что четырёхугольник является параллелограммом. Здесь важно не перепутать противоположные углы с соседними.
</a:t>
            </a:r>
            <a:endParaRPr lang="en-US" sz="843" dirty="0"/>
          </a:p>
        </p:txBody>
      </p:sp>
      <p:sp>
        <p:nvSpPr>
          <p:cNvPr id="16" name="Text 6"/>
          <p:cNvSpPr txBox="1"/>
          <p:nvPr/>
        </p:nvSpPr>
        <p:spPr>
          <a:xfrm>
            <a:off x="826825" y="3728475"/>
            <a:ext cx="30213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 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описывают уже известный параллелограмм, а признаки помогают его доказать. Умение различать эти две роли делает решение задач точным и аккуратным.
</a:t>
            </a:r>
            <a:endParaRPr lang="en-US" sz="8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Параллелограмм: распознать и доказать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распознавать параллелограмм, достаточно найти один полный признак и аккуратно записать вывод. Стороны, углы и диагонали помогают превратить рисунок в строгое геометрическое доказательство.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2026-06-03T10:34:33Z</dcterms:created>
  <dcterms:modified xsi:type="dcterms:W3CDTF">2026-06-03T10:34:33Z</dcterms:modified>
</cp:coreProperties>
</file>