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Монголия: страна простора, традиций и перемен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Гоби и кочевая жизнь в одной стране.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Монголия: где она и почему запоминается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лежит между Россией и Китаем, почти не имеет выхода к морю и поражает простором. Здесь степи соседствуют с Гоби, а кочевые традиции до сих пор заметны в жизни людей.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на карте Азии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 центре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Улан-Батор — не только столица, но и главный ориентир на карте страны. Он расположен в северо-центральной части Монголии, где легче увидеть переход от горных районов к открытым степям.
</a:t>
            </a:r>
            <a:endParaRPr lang="en-US" sz="131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 севере и западе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 Монголии тянутся к горам и более влажным районам. Здесь рельеф становится разнообразнее, чем в других частях страны, и на горизонте часто видны хребты и широкие долины.
</a:t>
            </a:r>
            <a:endParaRPr lang="en-US" sz="131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Гоби на юге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Монголии уходит в суровый ландшафт Гоби. Эта область известна редкой растительностью, сухим воздухом и огромными открытыми пространствами, которые особенно контрастируют с зелёным летом в степях.
</a:t>
            </a:r>
            <a:endParaRPr lang="en-US" sz="123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Монголия выделяется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диктует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напрямую влияет на повседневную жизнь: расстояния большие, вода и корм распределены неравномерно, поэтому людям важно уметь подстраиваться под условия местности.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вслед за пастбищами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Кочевое хозяйство стало ответом на климат и сезонность. Семьи веками переходили туда, где были пастбища, и так сохраняли стада в суровых условиях.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вошла в мировую историю благодаря Монгольской империи. Память о Чингисхане и его эпохе и сегодня остаётся важной частью национальной идентичности.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рядом с современностью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традиции не исчезли, а продолжают жить рядом с современным образом жизни. Это видно в праздниках, музыке, одежде, еде и уважении к семейным связям.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 резкими контрастами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сезонами очень велик: морозная зима и тёплое лето требуют постоянной адаптации в быту и хозяйстве.
</a:t>
            </a:r>
            <a:endParaRPr lang="en-US" sz="166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 Улан-Батора (обобщённые многолетние значения), справочные климатические материалы
</a:t>
            </a:r>
            <a:endParaRPr lang="en-US" sz="112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страны сезоны могут ощущаться очень по-разному: погода быстро меняется, а ветер усиливает холод и сухость.
</a:t>
            </a:r>
            <a:endParaRPr lang="en-US" sz="154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сезоны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Ветреная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с ветром, сухим воздухом и пылью. Это время неустойчивой погоды, когда дороги и выпас скота зависят от резких перемен температуры и силы ветра.
</a:t>
            </a:r>
            <a:endParaRPr lang="en-US" sz="1491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зелёное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короткое, но именно тогда степь становится самой зелёной. В этот период особенно важны пастбища, заготовка запасов и поездки между летними стоянками.
</a:t>
            </a:r>
            <a:endParaRPr lang="en-US" sz="1460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обычно ясная, прохладная и спокойная. Люди успевают подготовить жильё, одежду и корма для животных, пока погода ещё позволяет свободно передвигаться.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морозная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длится долго и приносит сильный мороз. В это время особенно ценятся тёплая одежда, запасы топлива и надёжное жильё, которое защищает от ветра и холода.
</a:t>
            </a:r>
            <a:endParaRPr lang="en-US" sz="14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горы и Гоби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занимают большие пространства и подходят для выпаса животных. Здесь легко увидеть, как открытый ландшафт связан с традиционным скотоводством и перемещением семей.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на севере и западе создают высоту, прохладу и разнообразие ландшафта. Они влияют на климат, реки и распределение поселений.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Гоби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Гоби отличается сухостью, редкой растительностью и большими перепадами температуры между днём и ночью. Это один из самых суровых ландшафтов страны.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пастбища распределены неравномерно, поэтому люди и животные должны учитывать природные условия. От этого зависит маршрут кочёвок и выбор мест для стоянки.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2700" y="1317313"/>
            <a:ext cx="764925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98013"/>
            <a:ext cx="891000" cy="712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степей и пустынь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Куланы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Куланы хорошо приспособлены к открытым и сухим территориям. Они быстро передвигаются и помогают понять, как дикая природа выживает в условиях нехватки воды.
</a:t>
            </a:r>
            <a:endParaRPr lang="en-US" sz="1194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 выделяются необычным обликом и выносливостью. Эти животные живут в суровых степных районах, где важны скорость, осторожность и умение искать корм.
</a:t>
            </a:r>
            <a:endParaRPr lang="en-US" sz="1188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 — редкий хищник горных районов. Он живёт в холоде, хорошо скрывается и напоминает, насколько разнообразна природа Монголии.
</a:t>
            </a:r>
            <a:endParaRPr lang="en-US" sz="1276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Двугорбый верблюд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Двугорбый верблюд помогает людям и животным в сухих районах. Он может долго обходиться без воды и остаётся важным символом пустынных пространств.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 Монголии — не просто животное, а часть культуры и истории. Она связана с ездой, кочевой жизнью, соревнованиями и представлением о свободе степи.
</a:t>
            </a:r>
            <a:endParaRPr lang="en-US" sz="1276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как дом кочевников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выглядит просто, но в ней продумана каждая деталь. Круглая форма помогает лучше сохранять тепло, а переносная конструкция позволяет быстро разобрать жилище и переехать на новое место.
</a:t>
            </a:r>
            <a:endParaRPr lang="en-US" sz="1189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можно собрать быстро
</a:t>
            </a:r>
            <a:endParaRPr lang="en-US" sz="118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гэр всё устроено вокруг очага и семейного пространства. Войлок и ткань защищают от ветра, а центральное место остаётся тёплым и удобным для совместной жизни.
</a:t>
            </a:r>
            <a:endParaRPr lang="en-US" sz="1267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центре дома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кочевой семьи юрта — это не временное укрытие, а привычный и надёжный дом. Она отражает образ жизни, в котором важны мобильность, взаимопомощь и связь с природой.
</a:t>
            </a:r>
            <a:endParaRPr lang="en-US" sz="1204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кочевой культуры
</a:t>
            </a:r>
            <a:endParaRPr lang="en-US" sz="1594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3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людей и животных особенно зависят от времени года и пастбищ.
</a:t>
            </a:r>
            <a:pPr algn="ctr" indent="0" marL="0">
              <a:lnSpc>
                <a:spcPct val="100000"/>
              </a:lnSpc>
              <a:buNone/>
            </a:pPr>
            <a:r>
              <a:rPr lang="en-US" sz="23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и климату Монголии, справочные материалы по традиционному хозяйству Монголии
</a:t>
            </a:r>
            <a:endParaRPr lang="en-US" sz="3446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 коротким летом, долгой зимой и скудными пастбищами сделала подвижное скотоводство самым удобным способом жизни.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и городской образ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традиционного и городского уклада Монголии
</a:t>
            </a:r>
            <a:endParaRPr lang="en-US" sz="146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укладов показывает, как по-разному живут люди в Монголии: в степи важны подвижность и скот, а в городе — учёба, транспорт и работа.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жизни сосуществуют: многие семьи сохраняют связь с пастбищами, даже если часть жизни проходит в городе.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лет
</a:t>
            </a:r>
            <a:pPr algn="ctr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продолжительность общего школьного образования в Монголии.
</a:t>
            </a:r>
            <a:pPr algn="ctr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Монголии; общеобразовательная система страны
</a:t>
            </a:r>
            <a:endParaRPr lang="en-US" sz="331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занимает важное место в жизни подростков: в Монголии общее образование длится 12 лет, поэтому учёба остаётся общим ритмом для города и села.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3,4 млн
</a:t>
            </a:r>
            <a:pPr algn="ctr" indent="0" marL="0">
              <a:lnSpc>
                <a:spcPct val="100000"/>
              </a:lnSpc>
              <a:buNone/>
            </a:pPr>
            <a:r>
              <a:rPr lang="en-US" sz="24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Монголии по оценкам последних лет.
</a:t>
            </a:r>
            <a:pPr algn="ctr" indent="0" marL="0">
              <a:lnSpc>
                <a:spcPct val="100000"/>
              </a:lnSpc>
              <a:buNone/>
            </a:pPr>
            <a:r>
              <a:rPr lang="en-US" sz="24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Mongolia Population (последние доступные оценки)
</a:t>
            </a:r>
            <a:endParaRPr lang="en-US" sz="3584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Монголии невелико для такой большой территории: это помогает понять, почему большие пространства так заметны в повседневной жизни страны.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Наадам и его три состязания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состязания равны по значению: вместе они отражают силу, ловкость и точность, которые особенно ценятся в монгольской традиции.
</a:t>
            </a:r>
            <a:endParaRPr lang="en-US" sz="147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структура праздника Наадам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Наадам проходит летом и собирает семьи, гостей и спортсменов. Это не просто праздник, а важная часть культурной памяти страны.
</a:t>
            </a:r>
            <a:endParaRPr lang="en-US" sz="146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монгольской музыки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похожий на 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степи в монгольской музыке часто передают через горловое пение. Оно создаёт ощущение простора, ветра и далёкого эха, будто человек поёт вместе с природой. Такое исполнение особенно впечатляет в открытом ландшафте, где слышен каждый оттенок голоса.
</a:t>
            </a:r>
            <a:endParaRPr lang="en-US" sz="1419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с образом лошади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Морин хуур легко узнать по головке в виде коня. Этот инструмент часто звучит в песнях о дороге, табуне и памяти о степной жизни. Его мягкий, протяжный тембр делает музыку особенно тёплой и узнаваемой.
</a:t>
            </a:r>
            <a:endParaRPr lang="en-US" sz="1544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еда помогает жить в суровом климате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на 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молочные продукты дают энергию в холодном климате и при долгих поездках. В традиционном рационе ценят простую, сытную пищу, которая долго сохраняет силы.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Буузы как семейное блюдо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Буузы — это паровые изделия с начинкой, которые подают горячими и свежими. Их удобно готовить для семьи и гостей, особенно в прохладное время года.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Сытная лапша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Цуйван — популярное блюдо с лапшой и мясом. Оно сочетает продукты, которые легко хранить и использовать в кочевом быту, поэтому хорошо подходит для повседневного стола.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напиток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с молоком часто пьют не только ради вкуса, но и как привычный способ согреться. Он помогает быстро восстановить силы и остаётся важной частью гостеприимства.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письмо в Монголии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монгольской письменности уходит далеко в прошлое. Когда-то использовали вертикальное письмо, которое стало важным символом культурной преемственности и связи с государственными традициями.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повседневной жизни чаще используют кириллицу. Такой выбор сделал чтение и обучение удобнее, но при этом не отменил интереса к старым формам письма.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письменных систем показывает, как страна бережно хранит прошлое и одновременно приспосабливается к новым способам общения, учёбы и 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Монголии через великие эпохи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от объединения племён до сохранения памяти о государстве.
</a:t>
            </a:r>
            <a:endParaRPr lang="en-US" sz="176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торговые пути меняли регион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объединения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двигались по маршрутам Центральной Азии и обменивали товары между Востоком и Западом. На этих путях встречались купцы, ремесленники и новые идеи.
</a:t>
            </a:r>
            <a:endParaRPr lang="en-US" sz="1459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00000"/>
              </a:lnSpc>
              <a:buNone/>
            </a:pPr>
            <a:r>
              <a:rPr lang="en-US" sz="6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времена Монгольской империи дороги стали безопаснее для больших переходов. Это усилило торговлю, дипломатические поездки и обмен знаниями на огромных расстояниях.
</a:t>
            </a:r>
            <a:endParaRPr lang="en-US" sz="145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Позднейшее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распада империи торговые связи не исчезли. Опыт этого периода повлиял на представление о дальних маршрутах и роли Монголии в евразийских контактах.
</a:t>
            </a:r>
            <a:endParaRPr lang="en-US" sz="15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Монголия: страна, где природа и культура говорят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запоминается просторами, юртами, Наадамом и историей Чингисхана. Здесь особенно видно, как природа, образ жизни и традиции складываются в единый характер страны.
</a:t>
            </a:r>
            <a:endParaRPr lang="en-US" sz="41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2026-07-27T00:15:49Z</dcterms:created>
  <dcterms:modified xsi:type="dcterms:W3CDTF">2026-07-27T00:15:49Z</dcterms:modified>
</cp:coreProperties>
</file>