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книжные слова живут в современной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 из древних книг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пришли в русский язык через переводные христианские книги, богослужение и рукописи. Они сохранили следы древней письменной традиции и до сих пор помогают понимать историю слов, их звучание и стиль.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старославянизм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 — это слова и языковые формы, пришедшие из старославянского и церковнославянского языка. Они связаны прежде всего с письменной, а не разговорной традицией.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звучат торжественно, возвышенно или немного старинно. Именно поэтому их охотно используют в поэзии, исторических текстах и речи, где нужен особый тон.
</a:t>
            </a:r>
            <a:endParaRPr lang="en-US" sz="943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старославянизмам относятся, например, град, врата, злато, глава, благодать и возрадоваться. Многие из них сохранились в литературном языке и понятны современному читателю.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исчезли, а стали частью богатства русского языка. Одни встречаются редко, другие давно стали привычными и уже не воспринимаются как чужие или древние.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старославянизмы по признакам
</a:t>
            </a:r>
            <a:endParaRPr lang="en-US" sz="232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 русской парой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 различие: брег — берег, глава — голова, врата — ворота. Значение близкое, но старославянская форма обычно звучит книжнее и торжественнее.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сочетания ра/ла вместо русских оро/оло и ре/ле вместо оре/оле. Такие особенности часто помогают сразу заметить древнее книжное происхождение слова.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старославянизмов характерны приставки пре-, воз-, со-. В книжных словах они встречаются заметно чаще и придают речи более высокий, торжественный оттенок.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особые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корни благо-, град-, врата-, злат-, глава-. Если слово похоже на пару град — город или злато — золото, оно может быть старославянизмом.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пары слов в русском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пары слов с близким значением, но разным происхождением и стилем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языке часто сохраняются две формы одного смысла: нейтральная и книжная. Это делает речь точнее и выразительнее.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сопоставление общеупотребительных слов и старославянизмов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166" y="1087125"/>
            <a:ext cx="2247669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78" y="1087125"/>
            <a:ext cx="2250295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941" y="1087125"/>
            <a:ext cx="2247669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часто выбирают, когда нужно создать высокий тон. Слова вроде «внемлите» или «дерзновение» сразу делают фразу более торжественной. Они напоминают о старинных книгах, где каждое слово звучало особенно весомо.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как строка из книги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слова связаны с церковной традицией: «благодать», «истина», «гряду». Их образность ощущается сильнее, чем у обычных синонимов, поэтому они подходят для молитвенных текстов, стихов и исторических описаний.
</a:t>
            </a:r>
            <a:endParaRPr lang="en-US" sz="91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храмовой и рукописной культуры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литературе старославянизмы помогают передать древнюю эпоху или подчеркнуть важность события. Одно слово может изменить настроение целого абзаца, сделав речь более величавой, строгой или задумчивой.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писатели добиваются выразительности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книжным и торжественным оттенком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старославянизмы встречаются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в каких текстах ученик чаще замечает старославянские слова и 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 употребления — литература и религиозные тексты. В обычной речи они редки и служат для выразительности.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школьного урока русского языка на основе типичных сфер употребления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в литературе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колорит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вводят старославянизмы, когда хотят перенести читателя в прошлое. Такие слова помогают показать древнюю эпоху, старинный быт и особую атмосферу повествования.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поэзии старославянские формы усиливают чувство значимости и придают строкам возвышенный ритм. Благодаря им речь кажется более строгой, величественной и выразительной.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традицией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произведениях Пушкина, Лермонтова и Гоголя, а также в былинах и сказаниях. Они поддерживают связь литературы с культурной памятью народа.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помогают автору сделать текст ярче и глубже. Одно точное слово может создать ощущение древности, духовности или торжественного события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входит в язык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 книжного перевода к словарной норме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старославянизмы отличаются от исконно русских слов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старославянизмов часто есть более «книжные» сочетания звуков и слогов. Поэтому пары вроде город — град или голова — глава звучат похоже по смыслу, но по-разному по стилю.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сфера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Исконно русские слова обычно нейтральны и подходят для повседневной речи. Старославянизмы чаще встречаются в книгах, стихах, торжественных выступлениях и религиозных текстах.
</a:t>
            </a:r>
            <a:endParaRPr lang="en-US" sz="1211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смысл, разный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жить — пребывать, говорить — вещать, делать — творить обозначают похожие действия, но старославянские варианты звучат более торжественно, строго или возвышенно.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истории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такие пары, легко увидеть, как в русском языке рядом существуют древняя книжная форма и более привычное разговорное слово. Это делает язык особенно богатым.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и формы, связанные со старославянизмами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такие слова сохраняются в учебной и художественной речи, где важны точность и выразительность.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 глаголы составляют основу старославянской лексики; это показывает её связь прежде всего с книжным стилем.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«Старославянизмы»; иллюстративные данные для сравнения, 2025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в устойчивых выражениях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щадя живота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выражении слово «живот» означает не тело, а жизнь. Фразеологизм звучит торжественно и напоминает о старинной книжной речи, где смысл передавался более возвышенно.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 вопиющего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«глас вопиющего в пустыне» пришёл из церковной традиции. Он помогает назвать слова, которые долго остаются без ответа и не находят отклика у слушателей.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 сестры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обращение часто слышно в богослужении и торжественной речи. Оно создаёт чувство единства, общности и уважительного, немного приподнятого тона общения.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всей души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выражение звучит привычно, его образность связана со старой книжной традицией. Оно делает речь более тёплой и выразительной, особенно в поздравлениях и пожеланиях.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оттенки старославянизмов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близкие по значению слова различаются по стилю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не меняют основной смысл, но делают речь более книжной, торжественной или возвышенной.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общеупотребительной и книжной лексики в школьной теме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книжная традиция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пришли в русский язык вместе с церковнославянскими книгами и долго употреблялись в богослужении, рукописях и учебных текстах.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 литературную норму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стала привычной для письменной речи, а затем закрепилась в литературе, названиях, пословицах и официальных выражениях.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старославянизмы уже не ощущаются как чужие: они звучат естественно в речи, книгах и школьных текстах.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в современном русском языке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встречает слова древнего происхождения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читать тексты, тем легче замечать знакомые старославянские корни и устойчивые обороты.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примеров школьник встречает в учебных и художественных текстах; в обычном разговоре такие слова используются редко.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источников и жанров; иллюстративные данные для диаграммы, 2025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старославянизмы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классику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старославянизмов помогает лучше читать произведения Пушкина, Лермонтова, Гоголя и других авторов, где книжные слова создают исторический колорит и особую выразительность.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стиль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показывают, почему в русском языке рядом существуют нейтральные и торжественные варианты. Это помогает точнее выбирать слово в устной и письменной речи.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словарь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происхождение слова, оно запоминается легче. Так словарный запас становится шире, а значение и оттенок слова — понятнее.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связь эпох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напоминают, как развивался русский язык. Через них можно увидеть, как древняя письменность повлияла на современную речь и культуру.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старославянизм в тексте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происхождение слова по звучанию, форме и стилю.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961" y="952500"/>
            <a:ext cx="3057521" cy="278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6339" y="952500"/>
            <a:ext cx="3057521" cy="278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5639" y="952500"/>
            <a:ext cx="3057521" cy="278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непривычное слово и сразу называет его старославянским. Но возраст слова ещё не доказывает его происхождение: часть древней лексики исконно русская, а часть пришла из церковнославянской письменности.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любым старым словом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торжественным оттенком не всегда связаны с богослужением. Иногда они просто относятся к высокому стилю, поэтому важно смотреть на употребление, а не только на звучание или «старинность».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книжное и церковное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слова попарно: голова — глава, город — град, говорить — вещать. Такая карточка помогает увидеть, что значения близки, но стиль и сфера употребления различаются.
</a:t>
            </a:r>
            <a:endParaRPr lang="en-US" sz="77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смысловой пары
</a:t>
            </a:r>
            <a:endParaRPr lang="en-US" sz="1158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темы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старославянизмов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ученику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расширяет словарный запас и учит замечать, как история языка влияет на сегодняшнюю речь, чтение и выразительность высказывания.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пришли в русский язык через церковнославянскую письменность и сохранили связь с книжной культурой, рукописями и богослужебной традицией.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заметны в литературе, фразеологизмах, торжественной речи и в словах, которые давно стали обычными для современного языка и не воспринимаются как чужие.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старославянизмов объясняет историю слов, показывает различие стилей и помогает точнее понимать тексты разных эпох и жанров.
</a:t>
            </a:r>
            <a:endParaRPr lang="en-US" sz="11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Старославянизмы: прошлое, которое звучит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соединяют историю, культуру и современную речь. Они помогают читать классику, понимать происхождение слов и видеть, как древняя книжная традиция стала частью живого русского языка.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2026-05-28T13:17:22Z</dcterms:created>
  <dcterms:modified xsi:type="dcterms:W3CDTF">2026-05-28T13:17:22Z</dcterms:modified>
</cp:coreProperties>
</file>