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круглых чисел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не путают, если знать простые правила.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вокруг нас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легко узнать: в конце у них стоят нули. Они встречаются в деньгах, коробках, группах предметов и школьных задачах, а деление помогает быстро понять, сколько раз одно число помещается в другом.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10, 100 и 1000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 число уменьшается в 10 раз: достаточно убрать один ноль справа, если он есть. Пример: 80 : 10 = 8.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100 число становится в 100 раз меньше. Тут убирают два нуля в конце, как в примере 500 : 100 = 5.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1000 число уменьшается в 1000 раз. Нужно убрать три нуля справа: 7000 : 1000 = 7.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нули стоят в конце числа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легко представить с палочками, кубиками или монетками. Когда предметов становится меньше, нули подсказывают, как быстро посчитать ответ без лишней путаницы.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помогают считать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конце говорит, что число состоит из десятков, сотен или тысяч. Например, 40 — это 4 десятка, а 300 — это 3 сотни. Это удобно видеть сразу.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показывают разряд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круглого числа на круглое число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 делимое, и делитель оканчиваются нулями, можно сначала убрать одинаковое число нулей справа у обоих чисел. Так пример становится короче и понятнее.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60 : 20 = 6 : 2 = 3. Ещё пример: 800 : 200 = 8 : 2 = 4. Сначала убираем нули, потом делим.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нули убирают только в конце числа и только одинаково у обоих чисел. Тогда счёт идёт быстрее, а ошибок становится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примеры с нулями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круглых чисел к проверенному ответу.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нули убирать нельзя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убирать ноль, если он стоит не в конце числа. В числе 105 он находится внутри, поэтому такое число нельзя сокращать как круглое.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можно только с нулями справа, которые стоят в самом конце. Именно они помогают сократить запись без ошибки.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вычёркивать нули только у одного числа. Если убрать их не одинаково, пример изменится, и ответ получится неверным.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число делится не целиком, и тогда остаётся остаток. Например, 70 : 20 = 3 и ещё 10, потому что три группы по 20 дают только 60.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всегда меньше делителя. На картинке это удобно показать тремя полными группами предметов и одним лишним десятком, который не поместился.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получился правильным, умножение возвращает исходное число. Это особенно полезно в примерах с нулями, где легко ошибиться при счёте.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презентации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убедиться, что пример 90 : 30 решён верно.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получился правильным, умножение возвращает исходное число. Это особенно полезно в примерах с нулями, где легко ошибиться при счёте.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деление связано с умножением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помогают друг другу. Если 8 × 5 = 40, то сразу видно, что 40 : 5 = 8. Это одна математическая семья.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помогает быстрее находить ответ и понимать, почему пример с нулями решается правильно. Таблица умножения здесь очень выручает.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помнить числа 2, 3, 4, 5, 10 и 20. Чем лучше знаешь их, тем увереннее решаешь круглые примеры.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жизни школьника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карандаши нередко ставят в стаканчики, чтобы они не путались. Когда 60 карандашей раскладывают по 10 штук, сразу видно, что нужно 6 стаканчиков. Деление помогает быстро узнать, сколько групп получится.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по стаканчикам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тетради, наклейки или пуговицы часто складывают в коробки по одинаковому количеству. Например, если 80 тетрадей разложить по 20, выйдет 4 коробки. Такие картинки делают деление понятным и очень наглядным.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 тетрадями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или на празднике конфеты часто раскладывают поровну по пакетикам. Если взять 100 конфет и положить по 10 в каждый пакетик, получится 10 пакетиков. Так дети видят, как большое число удобно разделить на равные части.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по пакетикам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самых простых примеров, где делитель равен 10, 100 или 1000. Здесь достаточно убрать нули справа и быстро назвать ответ без долгих вычислений.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получается не сразу, проверь себя умножением. Например, к 4 можно подобрать число 20, потому что 4 × 20 = 80, и пример становится ясным.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попробуй деление круглого числа на круглое число. В таких примерах удобно сначала сократить одинаковое число нулей, а затем применить таблицу умножения.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запомнится, решай примеры устно. Это помогает считать быстрее, замечать нули и чувствовать себя увереннее на уроке и в домашней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решения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действовать в примерах с круглыми числами и когда нужен остаток или проверка.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делении круглых чисел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убрать ноль только у одного числа. Так пример меняется неправильно, и ответ сразу становится неверным.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деление на 10 и на 100. Нули нужно считать очень внимательно, иначе число уменьшается не так, как нужно.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спешат и забывают проверить ответ умножением. А именно проверка помогает заметить ошибку, пока она не уехала в тетрадь.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 только на нули в конце числа. Если ноль стоит внутри, его трогать нельзя, потому что он часть самого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история про нули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нули в конце числа — это маленькие хвостики, которые любят ходить парами. Один хвостик у делимого и один у делителя исчезают вместе, и пример сразу становится короче и дружелюбнее.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не бояться круглых чисел. Хвостики уходят только справа, а внутри числа остаются на месте, как настоящие сторожа порядка и аккуратности.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деление круглых чисел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можно разложить по корзинкам поровну. Тогда сразу видно, сколько корзинок понадобится и сколько яблок окажется в каждой.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часто делят на наборы для друзей или для урока. Такие задания учат видеть равные группы и быстро находить ответ.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купюры тоже можно делить на одинаковые части. Это помогает понять, как математика работает в обычных жизненных ситуациях.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удобно считать по стопкам. Деление показывает, сколько одинаковых стопок получится, если в каждой должно быть одно и то же количество.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по шагам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спокойно проверить ответ в примерах с круглыми числами.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считать быстрее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помогает сразу находить нужный ответ, особенно в примерах с 2, 3, 4, 5, 10 и 20. Чем лучше она запомнена, тем меньше приходится считать по шагам.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 примера спасает от спешки. Если ученик замечает, где стоят нули и что именно нужно найти, решение становится намного проще и спокойнее.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ответа тоже ускоряет работу. Когда числа написаны ровно и без лишних исправлений, легче проверить себя и не перепутать шаги.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делению круглых чисел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конец каждого числа. Если нули стоят справа, их можно использовать как подсказку. Это помогает быстро понять, какой способ решения подойдёт лучше всего.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Найди нули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убери одинаковое число нулей, если правило подходит к примеру. После деления обязательно проверь ответ умножением. Так ошибка не спрячется и не убежит из тетради.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Проверь и раздели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дружат с правилом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круглых чисел становится простым, если помнить про нули справа, связь с умножением и проверку ответа. Тогда даже большие числа перестают пугать и слушаются как надо.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2026-05-24T10:25:42Z</dcterms:created>
  <dcterms:modified xsi:type="dcterms:W3CDTF">2026-05-24T10:25:42Z</dcterms:modified>
</cp:coreProperties>
</file>